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8" r:id="rId2"/>
  </p:sldMasterIdLst>
  <p:notesMasterIdLst>
    <p:notesMasterId r:id="rId19"/>
  </p:notesMasterIdLst>
  <p:sldIdLst>
    <p:sldId id="338" r:id="rId3"/>
    <p:sldId id="347" r:id="rId4"/>
    <p:sldId id="388" r:id="rId5"/>
    <p:sldId id="389" r:id="rId6"/>
    <p:sldId id="390" r:id="rId7"/>
    <p:sldId id="391" r:id="rId8"/>
    <p:sldId id="392" r:id="rId9"/>
    <p:sldId id="393" r:id="rId10"/>
    <p:sldId id="394" r:id="rId11"/>
    <p:sldId id="395" r:id="rId12"/>
    <p:sldId id="396" r:id="rId13"/>
    <p:sldId id="397" r:id="rId14"/>
    <p:sldId id="398" r:id="rId15"/>
    <p:sldId id="400" r:id="rId16"/>
    <p:sldId id="399" r:id="rId17"/>
    <p:sldId id="401" r:id="rId18"/>
  </p:sldIdLst>
  <p:sldSz cx="12192000" cy="6858000"/>
  <p:notesSz cx="6858000" cy="9144000"/>
  <p:defaultTextStyle>
    <a:defPPr>
      <a:defRPr lang="en-US"/>
    </a:defPPr>
    <a:lvl1pPr marL="0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3F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31"/>
    <p:restoredTop sz="86364"/>
  </p:normalViewPr>
  <p:slideViewPr>
    <p:cSldViewPr snapToGrid="0" snapToObjects="1">
      <p:cViewPr>
        <p:scale>
          <a:sx n="61" d="100"/>
          <a:sy n="61" d="100"/>
        </p:scale>
        <p:origin x="1464" y="9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7" d="100"/>
        <a:sy n="87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258076-B66A-FA4B-882C-25A66178CED6}" type="datetimeFigureOut">
              <a:rPr lang="es-CO" smtClean="0"/>
              <a:t>1/06/20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7C682-3FEF-EE4F-8F7D-0A4AD5DA1FD1}" type="slidenum">
              <a:rPr lang="es-CO" smtClean="0"/>
              <a:t>‹Nr.›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4040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6001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1828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5578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8088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6164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7462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798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16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3337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3560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320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1120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688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0355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3125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6751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7C682-3FEF-EE4F-8F7D-0A4AD5DA1FD1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1557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7.png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辺形 8"/>
          <p:cNvSpPr/>
          <p:nvPr/>
        </p:nvSpPr>
        <p:spPr>
          <a:xfrm>
            <a:off x="1535097" y="2235676"/>
            <a:ext cx="8977776" cy="2201437"/>
          </a:xfrm>
          <a:prstGeom prst="parallelogram">
            <a:avLst>
              <a:gd name="adj" fmla="val 55566"/>
            </a:avLst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951613" y="2420889"/>
            <a:ext cx="6697090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3902">
            <a:off x="-695806" y="3453307"/>
            <a:ext cx="5854929" cy="90702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33902">
            <a:off x="6792844" y="2493199"/>
            <a:ext cx="5854929" cy="907029"/>
          </a:xfrm>
          <a:prstGeom prst="rect">
            <a:avLst/>
          </a:prstGeom>
        </p:spPr>
      </p:pic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938664" y="3289502"/>
            <a:ext cx="6662029" cy="5235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0" hasCustomPrompt="1"/>
          </p:nvPr>
        </p:nvSpPr>
        <p:spPr>
          <a:xfrm>
            <a:off x="2927373" y="3957059"/>
            <a:ext cx="6385263" cy="2880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tx1">
                    <a:alpha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Information Here</a:t>
            </a:r>
          </a:p>
        </p:txBody>
      </p:sp>
      <p:sp>
        <p:nvSpPr>
          <p:cNvPr id="12" name="フッター プレースホルダー 4">
            <a:extLst>
              <a:ext uri="{FF2B5EF4-FFF2-40B4-BE49-F238E27FC236}">
                <a16:creationId xmlns="" xmlns:a16="http://schemas.microsoft.com/office/drawing/2014/main" id="{A47EFA7A-AC79-534A-96C2-19461E1E4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31116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019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4">
            <a:extLst>
              <a:ext uri="{FF2B5EF4-FFF2-40B4-BE49-F238E27FC236}">
                <a16:creationId xmlns="" xmlns:a16="http://schemas.microsoft.com/office/drawing/2014/main" id="{C7AF533A-0D42-7A4B-8E7F-0CBFF800E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793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146396" y="1340768"/>
            <a:ext cx="5136488" cy="3984443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ts val="6667"/>
              </a:lnSpc>
              <a:defRPr sz="5867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" name="図プレースホルダー 5">
            <a:extLst>
              <a:ext uri="{FF2B5EF4-FFF2-40B4-BE49-F238E27FC236}">
                <a16:creationId xmlns="" xmlns:a16="http://schemas.microsoft.com/office/drawing/2014/main" id="{D84DA736-E42D-F042-BD08-2F016054C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17349" y="3332989"/>
            <a:ext cx="4559696" cy="254428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 Here</a:t>
            </a:r>
          </a:p>
        </p:txBody>
      </p:sp>
      <p:sp>
        <p:nvSpPr>
          <p:cNvPr id="5" name="図プレースホルダー 5">
            <a:extLst>
              <a:ext uri="{FF2B5EF4-FFF2-40B4-BE49-F238E27FC236}">
                <a16:creationId xmlns="" xmlns:a16="http://schemas.microsoft.com/office/drawing/2014/main" id="{2D32CDBE-8F2A-654B-A175-7D6B1448BD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7349" y="653957"/>
            <a:ext cx="4559696" cy="254428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 Here</a:t>
            </a:r>
          </a:p>
        </p:txBody>
      </p:sp>
    </p:spTree>
    <p:extLst>
      <p:ext uri="{BB962C8B-B14F-4D97-AF65-F5344CB8AC3E}">
        <p14:creationId xmlns:p14="http://schemas.microsoft.com/office/powerpoint/2010/main" val="362485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478888" y="1412776"/>
            <a:ext cx="11090194" cy="3984443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2400" b="1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altLang="ja-JP" dirty="0"/>
              <a:t>Text Here</a:t>
            </a:r>
            <a:br>
              <a:rPr lang="en-US" altLang="ja-JP" dirty="0"/>
            </a:br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9154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163257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-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1" hasCustomPrompt="1"/>
          </p:nvPr>
        </p:nvSpPr>
        <p:spPr>
          <a:xfrm>
            <a:off x="8247913" y="2804931"/>
            <a:ext cx="3600712" cy="3600400"/>
          </a:xfrm>
          <a:prstGeom prst="ellipse">
            <a:avLst/>
          </a:prstGeom>
          <a:gradFill>
            <a:gsLst>
              <a:gs pos="0">
                <a:schemeClr val="accent1">
                  <a:lumMod val="87000"/>
                  <a:lumOff val="13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</a:gradFill>
          <a:effectLst>
            <a:innerShdw blurRad="114300">
              <a:prstClr val="black"/>
            </a:innerShdw>
          </a:effectLst>
        </p:spPr>
        <p:txBody>
          <a:bodyPr wrap="none" anchor="ctr">
            <a:normAutofit/>
          </a:bodyPr>
          <a:lstStyle>
            <a:lvl1pPr algn="ctr">
              <a:defRPr sz="3200" baseline="0">
                <a:solidFill>
                  <a:schemeClr val="tx1">
                    <a:alpha val="80000"/>
                  </a:schemeClr>
                </a:solidFill>
                <a:latin typeface="Insaniburger with Cheese" panose="02000000000000000000" pitchFamily="2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ja-JP" alt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9600693" y="3284984"/>
            <a:ext cx="959991" cy="95990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3" hasCustomPrompt="1"/>
          </p:nvPr>
        </p:nvSpPr>
        <p:spPr>
          <a:xfrm>
            <a:off x="8400258" y="4965171"/>
            <a:ext cx="3264646" cy="384175"/>
          </a:xfrm>
        </p:spPr>
        <p:txBody>
          <a:bodyPr>
            <a:noAutofit/>
          </a:bodyPr>
          <a:lstStyle>
            <a:lvl1pPr algn="ctr">
              <a:defRPr sz="2133" b="1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53770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allAtOnce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- Simp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3" hasCustomPrompt="1"/>
          </p:nvPr>
        </p:nvSpPr>
        <p:spPr>
          <a:xfrm>
            <a:off x="335389" y="4245091"/>
            <a:ext cx="5760611" cy="2112235"/>
          </a:xfrm>
        </p:spPr>
        <p:txBody>
          <a:bodyPr anchor="b">
            <a:noAutofit/>
          </a:bodyPr>
          <a:lstStyle>
            <a:lvl1pPr algn="l">
              <a:lnSpc>
                <a:spcPts val="5334"/>
              </a:lnSpc>
              <a:defRPr sz="4400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pPr lvl="0"/>
            <a:r>
              <a:rPr lang="en-US" dirty="0"/>
              <a:t>TEXT HERE</a:t>
            </a:r>
            <a:br>
              <a:rPr lang="en-US" dirty="0"/>
            </a:br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43313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9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build="p">
        <p:tmplLst>
          <p:tmpl lvl="1">
            <p:tnLst>
              <p:par>
                <p:cTn presetID="2" presetClass="entr" presetSubtype="9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4" hasCustomPrompt="1"/>
          </p:nvPr>
        </p:nvSpPr>
        <p:spPr>
          <a:xfrm>
            <a:off x="574907" y="2804931"/>
            <a:ext cx="11042185" cy="1152128"/>
          </a:xfrm>
        </p:spPr>
        <p:txBody>
          <a:bodyPr anchor="ctr">
            <a:noAutofit/>
          </a:bodyPr>
          <a:lstStyle>
            <a:lvl1pPr algn="ctr">
              <a:defRPr sz="4400">
                <a:latin typeface="Insaniburger with Cheese" panose="02000000000000000000" pitchFamily="2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9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="" xmlns:a16="http://schemas.microsoft.com/office/drawing/2014/main" id="{84EF5D97-ED6B-A14F-ACFB-623B8BF45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78" y="1508009"/>
            <a:ext cx="10972800" cy="4366748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s-ES" altLang="ja-JP"/>
              <a:t>Haga clic para modificar los estilos de texto del patrón</a:t>
            </a:r>
          </a:p>
        </p:txBody>
      </p:sp>
      <p:sp>
        <p:nvSpPr>
          <p:cNvPr id="8" name="フッター プレースホルダー 4">
            <a:extLst>
              <a:ext uri="{FF2B5EF4-FFF2-40B4-BE49-F238E27FC236}">
                <a16:creationId xmlns="" xmlns:a16="http://schemas.microsoft.com/office/drawing/2014/main" id="{AE4E9440-57C7-6A4F-987F-BA077DFDC7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37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="" xmlns:a16="http://schemas.microsoft.com/office/drawing/2014/main" id="{84EF5D97-ED6B-A14F-ACFB-623B8BF45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78" y="1508009"/>
            <a:ext cx="10972800" cy="4366748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s-ES" altLang="ja-JP"/>
              <a:t>Haga clic para modificar los estilos de texto del patrón</a:t>
            </a:r>
          </a:p>
        </p:txBody>
      </p:sp>
      <p:sp>
        <p:nvSpPr>
          <p:cNvPr id="8" name="フッター プレースホルダー 4">
            <a:extLst>
              <a:ext uri="{FF2B5EF4-FFF2-40B4-BE49-F238E27FC236}">
                <a16:creationId xmlns="" xmlns:a16="http://schemas.microsoft.com/office/drawing/2014/main" id="{AE4E9440-57C7-6A4F-987F-BA077DFDC7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95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2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4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7765845" y="1844825"/>
            <a:ext cx="3984788" cy="3984443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glow rad="63500">
              <a:schemeClr val="accent1">
                <a:satMod val="175000"/>
                <a:alpha val="40000"/>
              </a:schemeClr>
            </a:glow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3862" y="1508787"/>
            <a:ext cx="6576357" cy="438985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3862" y="2097524"/>
            <a:ext cx="6576357" cy="3875759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フッター プレースホルダー 4">
            <a:extLst>
              <a:ext uri="{FF2B5EF4-FFF2-40B4-BE49-F238E27FC236}">
                <a16:creationId xmlns="" xmlns:a16="http://schemas.microsoft.com/office/drawing/2014/main" id="{A91A7869-4ABB-D34C-AD78-D76631584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16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/>
    </p:bld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/>
          <p:cNvSpPr>
            <a:spLocks noGrp="1"/>
          </p:cNvSpPr>
          <p:nvPr>
            <p:ph type="pic" sz="quarter" idx="10" hasCustomPrompt="1"/>
          </p:nvPr>
        </p:nvSpPr>
        <p:spPr>
          <a:xfrm>
            <a:off x="932720" y="1316766"/>
            <a:ext cx="10548971" cy="3504389"/>
          </a:xfrm>
          <a:custGeom>
            <a:avLst/>
            <a:gdLst>
              <a:gd name="connsiteX0" fmla="*/ 0 w 10009112"/>
              <a:gd name="connsiteY0" fmla="*/ 0 h 5256584"/>
              <a:gd name="connsiteX1" fmla="*/ 10009112 w 10009112"/>
              <a:gd name="connsiteY1" fmla="*/ 0 h 5256584"/>
              <a:gd name="connsiteX2" fmla="*/ 10009112 w 10009112"/>
              <a:gd name="connsiteY2" fmla="*/ 5256584 h 5256584"/>
              <a:gd name="connsiteX3" fmla="*/ 0 w 10009112"/>
              <a:gd name="connsiteY3" fmla="*/ 5256584 h 5256584"/>
              <a:gd name="connsiteX4" fmla="*/ 0 w 10009112"/>
              <a:gd name="connsiteY4" fmla="*/ 0 h 5256584"/>
              <a:gd name="connsiteX0" fmla="*/ 2834640 w 12843752"/>
              <a:gd name="connsiteY0" fmla="*/ 0 h 5256584"/>
              <a:gd name="connsiteX1" fmla="*/ 12843752 w 12843752"/>
              <a:gd name="connsiteY1" fmla="*/ 0 h 5256584"/>
              <a:gd name="connsiteX2" fmla="*/ 12843752 w 12843752"/>
              <a:gd name="connsiteY2" fmla="*/ 5256584 h 5256584"/>
              <a:gd name="connsiteX3" fmla="*/ 0 w 12843752"/>
              <a:gd name="connsiteY3" fmla="*/ 5256584 h 5256584"/>
              <a:gd name="connsiteX4" fmla="*/ 2834640 w 12843752"/>
              <a:gd name="connsiteY4" fmla="*/ 0 h 5256584"/>
              <a:gd name="connsiteX0" fmla="*/ 2834640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34640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17627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99954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899954 w 15730644"/>
              <a:gd name="connsiteY4" fmla="*/ 0 h 5256584"/>
              <a:gd name="connsiteX0" fmla="*/ 2978331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978331 w 15730644"/>
              <a:gd name="connsiteY4" fmla="*/ 0 h 5256584"/>
              <a:gd name="connsiteX0" fmla="*/ 3004457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3004457 w 15730644"/>
              <a:gd name="connsiteY4" fmla="*/ 0 h 5256584"/>
              <a:gd name="connsiteX0" fmla="*/ 3004457 w 15822084"/>
              <a:gd name="connsiteY0" fmla="*/ 0 h 5256584"/>
              <a:gd name="connsiteX1" fmla="*/ 15822084 w 15822084"/>
              <a:gd name="connsiteY1" fmla="*/ 13062 h 5256584"/>
              <a:gd name="connsiteX2" fmla="*/ 12830690 w 15822084"/>
              <a:gd name="connsiteY2" fmla="*/ 5256584 h 5256584"/>
              <a:gd name="connsiteX3" fmla="*/ 0 w 15822084"/>
              <a:gd name="connsiteY3" fmla="*/ 5256584 h 5256584"/>
              <a:gd name="connsiteX4" fmla="*/ 3004457 w 15822084"/>
              <a:gd name="connsiteY4" fmla="*/ 0 h 525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22084" h="5256584">
                <a:moveTo>
                  <a:pt x="3004457" y="0"/>
                </a:moveTo>
                <a:lnTo>
                  <a:pt x="15822084" y="13062"/>
                </a:lnTo>
                <a:lnTo>
                  <a:pt x="12830690" y="5256584"/>
                </a:lnTo>
                <a:lnTo>
                  <a:pt x="0" y="5256584"/>
                </a:lnTo>
                <a:lnTo>
                  <a:pt x="300445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      Add Image</a:t>
            </a:r>
          </a:p>
        </p:txBody>
      </p:sp>
      <p:sp>
        <p:nvSpPr>
          <p:cNvPr id="7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178603">
            <a:off x="-1223824" y="307269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8" name="コンテンツ プレースホルダー 11"/>
          <p:cNvSpPr>
            <a:spLocks noGrp="1"/>
          </p:cNvSpPr>
          <p:nvPr>
            <p:ph sz="quarter" idx="12" hasCustomPrompt="1"/>
          </p:nvPr>
        </p:nvSpPr>
        <p:spPr>
          <a:xfrm rot="17978603">
            <a:off x="7104899" y="254463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535097" y="5161710"/>
            <a:ext cx="6961377" cy="6240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4667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2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8024163" y="1844825"/>
            <a:ext cx="3984788" cy="3984443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587874"/>
            <a:ext cx="6926685" cy="575782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2163937"/>
            <a:ext cx="6926685" cy="366533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フッター プレースホルダー 4">
            <a:extLst>
              <a:ext uri="{FF2B5EF4-FFF2-40B4-BE49-F238E27FC236}">
                <a16:creationId xmlns="" xmlns:a16="http://schemas.microsoft.com/office/drawing/2014/main" id="{D4F1FD38-09B7-9344-9BCD-BE391C3C0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0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492969" y="1547116"/>
            <a:ext cx="3889845" cy="5247584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20" name="図プレースホルダー 7"/>
          <p:cNvSpPr>
            <a:spLocks noGrp="1"/>
          </p:cNvSpPr>
          <p:nvPr>
            <p:ph type="pic" sz="quarter" idx="22" hasCustomPrompt="1"/>
          </p:nvPr>
        </p:nvSpPr>
        <p:spPr>
          <a:xfrm>
            <a:off x="1040597" y="1964686"/>
            <a:ext cx="2773916" cy="3681423"/>
          </a:xfrm>
          <a:solidFill>
            <a:schemeClr val="bg1">
              <a:alpha val="22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707048" y="1660762"/>
            <a:ext cx="6875352" cy="355929"/>
          </a:xfrm>
        </p:spPr>
        <p:txBody>
          <a:bodyPr anchor="b">
            <a:noAutofit/>
          </a:bodyPr>
          <a:lstStyle>
            <a:lvl1pPr>
              <a:lnSpc>
                <a:spcPts val="2667"/>
              </a:lnSpc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7048" y="2150997"/>
            <a:ext cx="6875352" cy="3495112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フッター プレースホルダー 4">
            <a:extLst>
              <a:ext uri="{FF2B5EF4-FFF2-40B4-BE49-F238E27FC236}">
                <a16:creationId xmlns="" xmlns:a16="http://schemas.microsoft.com/office/drawing/2014/main" id="{985DE63C-B0E2-4F40-95C1-638983A61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94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allAtOnce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</p:bldLst>
  </p:timing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980" y="1268760"/>
            <a:ext cx="2384536" cy="49445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079601" y="2708920"/>
            <a:ext cx="7440282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079601" y="3140968"/>
            <a:ext cx="7440282" cy="2016224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1428140" y="1895989"/>
            <a:ext cx="2056979" cy="3684000"/>
          </a:xfrm>
          <a:solidFill>
            <a:schemeClr val="bg1">
              <a:alpha val="22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3" name="フッター プレースホルダー 4">
            <a:extLst>
              <a:ext uri="{FF2B5EF4-FFF2-40B4-BE49-F238E27FC236}">
                <a16:creationId xmlns="" xmlns:a16="http://schemas.microsoft.com/office/drawing/2014/main" id="{40C0CB04-AD9B-3C4F-AF57-6F054CD27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98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3" grpId="0"/>
    </p:bldLst>
  </p:timing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22" y="1556792"/>
            <a:ext cx="7023887" cy="4800533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925474" y="1796819"/>
            <a:ext cx="5425073" cy="3456384"/>
          </a:xfrm>
          <a:solidFill>
            <a:schemeClr val="bg1">
              <a:alpha val="22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768133" y="1700808"/>
            <a:ext cx="4751750" cy="2472134"/>
          </a:xfrm>
        </p:spPr>
        <p:txBody>
          <a:bodyPr anchor="b">
            <a:noAutofit/>
          </a:bodyPr>
          <a:lstStyle>
            <a:lvl1pPr>
              <a:lnSpc>
                <a:spcPts val="4667"/>
              </a:lnSpc>
              <a:defRPr sz="4400" baseline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br>
              <a:rPr lang="en-US" altLang="ja-JP" dirty="0"/>
            </a:br>
            <a:r>
              <a:rPr lang="en-US" dirty="0"/>
              <a:t>TEXT HERE</a:t>
            </a:r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68133" y="4173223"/>
            <a:ext cx="4751750" cy="1968219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フッター プレースホルダー 4">
            <a:extLst>
              <a:ext uri="{FF2B5EF4-FFF2-40B4-BE49-F238E27FC236}">
                <a16:creationId xmlns="" xmlns:a16="http://schemas.microsoft.com/office/drawing/2014/main" id="{AFEBF47F-CD2F-F34F-8086-11A84180A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4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3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build="p">
        <p:tmplLst>
          <p:tmpl lvl="1">
            <p:tnLst>
              <p:par>
                <p:cTn presetID="2" presetClass="entr" presetSubtype="3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</p:bldLst>
  </p:timing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Column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9223466" y="1748814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676946"/>
            <a:ext cx="8257635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2152608"/>
            <a:ext cx="8257635" cy="1636573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8"/>
          <p:cNvSpPr>
            <a:spLocks noGrp="1"/>
          </p:cNvSpPr>
          <p:nvPr>
            <p:ph type="pic" sz="quarter" idx="19" hasCustomPrompt="1"/>
          </p:nvPr>
        </p:nvSpPr>
        <p:spPr>
          <a:xfrm>
            <a:off x="9223466" y="4149080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8" name="フッター プレースホルダー 4">
            <a:extLst>
              <a:ext uri="{FF2B5EF4-FFF2-40B4-BE49-F238E27FC236}">
                <a16:creationId xmlns="" xmlns:a16="http://schemas.microsoft.com/office/drawing/2014/main" id="{976AF54E-DCAA-6646-918C-186DD345E4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20" name="テキスト プレースホルダー 11">
            <a:extLst>
              <a:ext uri="{FF2B5EF4-FFF2-40B4-BE49-F238E27FC236}">
                <a16:creationId xmlns="" xmlns:a16="http://schemas.microsoft.com/office/drawing/2014/main" id="{85F6090B-C2B4-544C-A5A9-42C33DDD7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600" y="3890756"/>
            <a:ext cx="8257635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>
            <a:extLst>
              <a:ext uri="{FF2B5EF4-FFF2-40B4-BE49-F238E27FC236}">
                <a16:creationId xmlns="" xmlns:a16="http://schemas.microsoft.com/office/drawing/2014/main" id="{30DBF376-E65F-2848-957C-42CF20A4FF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4366418"/>
            <a:ext cx="8257635" cy="1636573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3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8" grpId="0"/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- 4 Columns -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958983" y="1748814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119410" y="1748310"/>
            <a:ext cx="2976060" cy="431767"/>
          </a:xfrm>
        </p:spPr>
        <p:txBody>
          <a:bodyPr anchor="ctr">
            <a:noAutofit/>
          </a:bodyPr>
          <a:lstStyle>
            <a:lvl1pPr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3119410" y="2180077"/>
            <a:ext cx="2976060" cy="17003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8"/>
          <p:cNvSpPr>
            <a:spLocks noGrp="1"/>
          </p:cNvSpPr>
          <p:nvPr>
            <p:ph type="pic" sz="quarter" idx="19" hasCustomPrompt="1"/>
          </p:nvPr>
        </p:nvSpPr>
        <p:spPr>
          <a:xfrm>
            <a:off x="958983" y="4149080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8" name="図プレースホルダー 8"/>
          <p:cNvSpPr>
            <a:spLocks noGrp="1"/>
          </p:cNvSpPr>
          <p:nvPr>
            <p:ph type="pic" sz="quarter" idx="20" hasCustomPrompt="1"/>
          </p:nvPr>
        </p:nvSpPr>
        <p:spPr>
          <a:xfrm>
            <a:off x="6432066" y="1748813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4" name="図プレースホルダー 8"/>
          <p:cNvSpPr>
            <a:spLocks noGrp="1"/>
          </p:cNvSpPr>
          <p:nvPr>
            <p:ph type="pic" sz="quarter" idx="25" hasCustomPrompt="1"/>
          </p:nvPr>
        </p:nvSpPr>
        <p:spPr>
          <a:xfrm>
            <a:off x="6432066" y="4149080"/>
            <a:ext cx="1872370" cy="1872209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5" name="フッター プレースホルダー 4">
            <a:extLst>
              <a:ext uri="{FF2B5EF4-FFF2-40B4-BE49-F238E27FC236}">
                <a16:creationId xmlns="" xmlns:a16="http://schemas.microsoft.com/office/drawing/2014/main" id="{942D1D41-B996-7F4F-A6A7-528F95418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26" name="テキスト プレースホルダー 11">
            <a:extLst>
              <a:ext uri="{FF2B5EF4-FFF2-40B4-BE49-F238E27FC236}">
                <a16:creationId xmlns="" xmlns:a16="http://schemas.microsoft.com/office/drawing/2014/main" id="{BDCF52D9-CD04-3D43-B2ED-B39530207D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654417" y="1748310"/>
            <a:ext cx="2976060" cy="431767"/>
          </a:xfrm>
        </p:spPr>
        <p:txBody>
          <a:bodyPr anchor="ctr">
            <a:noAutofit/>
          </a:bodyPr>
          <a:lstStyle>
            <a:lvl1pPr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>
            <a:extLst>
              <a:ext uri="{FF2B5EF4-FFF2-40B4-BE49-F238E27FC236}">
                <a16:creationId xmlns="" xmlns:a16="http://schemas.microsoft.com/office/drawing/2014/main" id="{47DFB59F-56D7-A448-8A4A-6CC8E35BACE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54417" y="2180077"/>
            <a:ext cx="2976060" cy="17003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>
            <a:extLst>
              <a:ext uri="{FF2B5EF4-FFF2-40B4-BE49-F238E27FC236}">
                <a16:creationId xmlns="" xmlns:a16="http://schemas.microsoft.com/office/drawing/2014/main" id="{205DACE0-9791-5444-9C58-1C161771836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19410" y="3930037"/>
            <a:ext cx="2976060" cy="431767"/>
          </a:xfrm>
        </p:spPr>
        <p:txBody>
          <a:bodyPr anchor="ctr">
            <a:noAutofit/>
          </a:bodyPr>
          <a:lstStyle>
            <a:lvl1pPr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>
            <a:extLst>
              <a:ext uri="{FF2B5EF4-FFF2-40B4-BE49-F238E27FC236}">
                <a16:creationId xmlns="" xmlns:a16="http://schemas.microsoft.com/office/drawing/2014/main" id="{7C74AFD7-312E-3E48-B728-90A757C146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119410" y="4361803"/>
            <a:ext cx="2976060" cy="17003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>
            <a:extLst>
              <a:ext uri="{FF2B5EF4-FFF2-40B4-BE49-F238E27FC236}">
                <a16:creationId xmlns="" xmlns:a16="http://schemas.microsoft.com/office/drawing/2014/main" id="{B40DB548-8959-514D-BB9D-B4BF4048D47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654417" y="3930037"/>
            <a:ext cx="2976060" cy="431767"/>
          </a:xfrm>
        </p:spPr>
        <p:txBody>
          <a:bodyPr anchor="ctr">
            <a:noAutofit/>
          </a:bodyPr>
          <a:lstStyle>
            <a:lvl1pPr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>
            <a:extLst>
              <a:ext uri="{FF2B5EF4-FFF2-40B4-BE49-F238E27FC236}">
                <a16:creationId xmlns="" xmlns:a16="http://schemas.microsoft.com/office/drawing/2014/main" id="{F4568FC0-A7F0-3D4E-A402-D56A7978E63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654417" y="4361803"/>
            <a:ext cx="2976060" cy="17003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47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8" grpId="0" animBg="1"/>
      <p:bldP spid="24" grpId="0" animBg="1"/>
      <p:bldP spid="25" grpId="0"/>
      <p:bldP spid="2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-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526898" y="1604796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82869" y="4101075"/>
            <a:ext cx="2640522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382869" y="4533123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フッター プレースホルダー 4">
            <a:extLst>
              <a:ext uri="{FF2B5EF4-FFF2-40B4-BE49-F238E27FC236}">
                <a16:creationId xmlns="" xmlns:a16="http://schemas.microsoft.com/office/drawing/2014/main" id="{017B4026-B60C-844D-A692-A65F609E1D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23" name="図プレースホルダー 8">
            <a:extLst>
              <a:ext uri="{FF2B5EF4-FFF2-40B4-BE49-F238E27FC236}">
                <a16:creationId xmlns="" xmlns:a16="http://schemas.microsoft.com/office/drawing/2014/main" id="{AE6EDD84-CBFC-5B45-9E46-915B2CE7CA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556111" y="1604796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4" name="テキスト プレースホルダー 11">
            <a:extLst>
              <a:ext uri="{FF2B5EF4-FFF2-40B4-BE49-F238E27FC236}">
                <a16:creationId xmlns="" xmlns:a16="http://schemas.microsoft.com/office/drawing/2014/main" id="{439E7AB6-52A8-3D4C-B92A-93B5F2D510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2082" y="4101075"/>
            <a:ext cx="2640522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>
            <a:extLst>
              <a:ext uri="{FF2B5EF4-FFF2-40B4-BE49-F238E27FC236}">
                <a16:creationId xmlns="" xmlns:a16="http://schemas.microsoft.com/office/drawing/2014/main" id="{879CB4C2-7537-964F-9B49-F8D237F24E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2082" y="4533123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図プレースホルダー 8">
            <a:extLst>
              <a:ext uri="{FF2B5EF4-FFF2-40B4-BE49-F238E27FC236}">
                <a16:creationId xmlns="" xmlns:a16="http://schemas.microsoft.com/office/drawing/2014/main" id="{E0EFA4C8-4A12-2444-A3CC-07D9A897BBE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90065" y="1604796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36" name="テキスト プレースホルダー 11">
            <a:extLst>
              <a:ext uri="{FF2B5EF4-FFF2-40B4-BE49-F238E27FC236}">
                <a16:creationId xmlns="" xmlns:a16="http://schemas.microsoft.com/office/drawing/2014/main" id="{76604C53-F635-9E47-8298-03A37B9010E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46037" y="4101075"/>
            <a:ext cx="2640522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>
            <a:extLst>
              <a:ext uri="{FF2B5EF4-FFF2-40B4-BE49-F238E27FC236}">
                <a16:creationId xmlns="" xmlns:a16="http://schemas.microsoft.com/office/drawing/2014/main" id="{1CCBDB83-C865-AF48-BC05-27ABCE9C8A4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46037" y="4533123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図プレースホルダー 8">
            <a:extLst>
              <a:ext uri="{FF2B5EF4-FFF2-40B4-BE49-F238E27FC236}">
                <a16:creationId xmlns="" xmlns:a16="http://schemas.microsoft.com/office/drawing/2014/main" id="{0F843F78-A8E6-2942-8E9F-8CBA893D149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347813" y="1604796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39" name="テキスト プレースホルダー 11">
            <a:extLst>
              <a:ext uri="{FF2B5EF4-FFF2-40B4-BE49-F238E27FC236}">
                <a16:creationId xmlns="" xmlns:a16="http://schemas.microsoft.com/office/drawing/2014/main" id="{C5914929-6170-E749-ACE0-726D189A0A6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03785" y="4101075"/>
            <a:ext cx="2640522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>
            <a:extLst>
              <a:ext uri="{FF2B5EF4-FFF2-40B4-BE49-F238E27FC236}">
                <a16:creationId xmlns="" xmlns:a16="http://schemas.microsoft.com/office/drawing/2014/main" id="{255167FB-1067-6345-907F-27AAE1C093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03785" y="4533123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77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23" grpId="0" animBg="1"/>
      <p:bldP spid="2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- 4 Columns - T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766945" y="1844824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4389107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4821155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28" hasCustomPrompt="1"/>
          </p:nvPr>
        </p:nvSpPr>
        <p:spPr>
          <a:xfrm>
            <a:off x="526898" y="1556792"/>
            <a:ext cx="768152" cy="768085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>
            <a:normAutofit/>
          </a:bodyPr>
          <a:lstStyle>
            <a:lvl1pPr algn="ctr">
              <a:defRPr sz="1067" b="1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3" name="図プレースホルダー 8">
            <a:extLst>
              <a:ext uri="{FF2B5EF4-FFF2-40B4-BE49-F238E27FC236}">
                <a16:creationId xmlns="" xmlns:a16="http://schemas.microsoft.com/office/drawing/2014/main" id="{1FF895C1-4D92-5147-A082-777889C58C05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00900" y="1844824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4" name="テキスト プレースホルダー 11">
            <a:extLst>
              <a:ext uri="{FF2B5EF4-FFF2-40B4-BE49-F238E27FC236}">
                <a16:creationId xmlns="" xmlns:a16="http://schemas.microsoft.com/office/drawing/2014/main" id="{F5371100-9509-784B-82E4-4307A75435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56872" y="4389107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>
            <a:extLst>
              <a:ext uri="{FF2B5EF4-FFF2-40B4-BE49-F238E27FC236}">
                <a16:creationId xmlns="" xmlns:a16="http://schemas.microsoft.com/office/drawing/2014/main" id="{91A7B751-1BDC-9A4F-88E3-95F11785828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56872" y="4821155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7">
            <a:extLst>
              <a:ext uri="{FF2B5EF4-FFF2-40B4-BE49-F238E27FC236}">
                <a16:creationId xmlns="" xmlns:a16="http://schemas.microsoft.com/office/drawing/2014/main" id="{753EC8E3-4527-B644-9D0E-FF44A510AF1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60852" y="1556792"/>
            <a:ext cx="768152" cy="768085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>
            <a:normAutofit/>
          </a:bodyPr>
          <a:lstStyle>
            <a:lvl1pPr algn="ctr">
              <a:defRPr sz="1067" b="1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7" name="図プレースホルダー 8">
            <a:extLst>
              <a:ext uri="{FF2B5EF4-FFF2-40B4-BE49-F238E27FC236}">
                <a16:creationId xmlns="" xmlns:a16="http://schemas.microsoft.com/office/drawing/2014/main" id="{3556A584-D3B7-FE40-8BFB-3D2E2F547EF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634854" y="1844824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8" name="テキスト プレースホルダー 11">
            <a:extLst>
              <a:ext uri="{FF2B5EF4-FFF2-40B4-BE49-F238E27FC236}">
                <a16:creationId xmlns="" xmlns:a16="http://schemas.microsoft.com/office/drawing/2014/main" id="{644CB995-9A22-5148-BA86-1AD0D3238F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90826" y="4389107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>
            <a:extLst>
              <a:ext uri="{FF2B5EF4-FFF2-40B4-BE49-F238E27FC236}">
                <a16:creationId xmlns="" xmlns:a16="http://schemas.microsoft.com/office/drawing/2014/main" id="{83E51D69-4735-A545-BB89-F8880BFCD1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90826" y="4821155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7">
            <a:extLst>
              <a:ext uri="{FF2B5EF4-FFF2-40B4-BE49-F238E27FC236}">
                <a16:creationId xmlns="" xmlns:a16="http://schemas.microsoft.com/office/drawing/2014/main" id="{EF7EC152-4E59-A24D-93F6-30B4247864E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94807" y="1556792"/>
            <a:ext cx="768152" cy="768085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>
            <a:normAutofit/>
          </a:bodyPr>
          <a:lstStyle>
            <a:lvl1pPr algn="ctr">
              <a:defRPr sz="1067" b="1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図プレースホルダー 8">
            <a:extLst>
              <a:ext uri="{FF2B5EF4-FFF2-40B4-BE49-F238E27FC236}">
                <a16:creationId xmlns="" xmlns:a16="http://schemas.microsoft.com/office/drawing/2014/main" id="{B0C9BFE8-550B-EE41-93A6-EC094FBE0BBA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511654" y="1844824"/>
            <a:ext cx="2304456" cy="2304257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32" name="テキスト プレースホルダー 11">
            <a:extLst>
              <a:ext uri="{FF2B5EF4-FFF2-40B4-BE49-F238E27FC236}">
                <a16:creationId xmlns="" xmlns:a16="http://schemas.microsoft.com/office/drawing/2014/main" id="{1C155697-3C8D-AC44-803A-B7264C1608E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67626" y="4389107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>
            <a:extLst>
              <a:ext uri="{FF2B5EF4-FFF2-40B4-BE49-F238E27FC236}">
                <a16:creationId xmlns="" xmlns:a16="http://schemas.microsoft.com/office/drawing/2014/main" id="{8D5BC802-8D4A-6C47-91E4-0CB8F0F195C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67626" y="4821155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7">
            <a:extLst>
              <a:ext uri="{FF2B5EF4-FFF2-40B4-BE49-F238E27FC236}">
                <a16:creationId xmlns="" xmlns:a16="http://schemas.microsoft.com/office/drawing/2014/main" id="{52A433CF-6014-B44B-B06B-087BE48C324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271607" y="1556792"/>
            <a:ext cx="768152" cy="768085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>
            <a:normAutofit/>
          </a:bodyPr>
          <a:lstStyle>
            <a:lvl1pPr algn="ctr">
              <a:defRPr sz="1067" b="1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5" name="フッター プレースホルダー 4">
            <a:extLst>
              <a:ext uri="{FF2B5EF4-FFF2-40B4-BE49-F238E27FC236}">
                <a16:creationId xmlns="" xmlns:a16="http://schemas.microsoft.com/office/drawing/2014/main" id="{992F9156-4AE2-694A-815C-6F9957622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05331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568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500"/>
                            </p:stCondLst>
                            <p:childTnLst>
                              <p:par>
                                <p:cTn id="8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000"/>
                            </p:stCondLst>
                            <p:childTnLst>
                              <p:par>
                                <p:cTn id="1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500"/>
                            </p:stCondLst>
                            <p:childTnLst>
                              <p:par>
                                <p:cTn id="12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7500"/>
                            </p:stCondLst>
                            <p:childTnLst>
                              <p:par>
                                <p:cTn id="13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allAtOnce" animBg="1">
        <p:tmplLst>
          <p:tmpl>
            <p:tnLst>
              <p:par>
                <p:cTn presetID="49" presetClass="entr" presetSubtype="0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allAtOnce" animBg="1"/>
      <p:bldP spid="2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allAtOnce" animBg="1">
        <p:tmplLst>
          <p:tmpl>
            <p:tnLst>
              <p:par>
                <p:cTn presetID="49" presetClass="entr" presetSubtype="0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allAtOnce" animBg="1"/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allAtOnce" animBg="1">
        <p:tmplLst>
          <p:tmpl>
            <p:tnLst>
              <p:par>
                <p:cTn presetID="49" presetClass="entr" presetSubtype="0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allAtOnce" animBg="1"/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allAtOnce" animBg="1">
        <p:tmplLst>
          <p:tmpl>
            <p:tnLst>
              <p:par>
                <p:cTn presetID="49" presetClass="entr" presetSubtype="0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/>
    </p:bldLst>
  </p:timing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1055003" y="1556793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36" name="図プレースホルダー 8"/>
          <p:cNvSpPr>
            <a:spLocks noGrp="1"/>
          </p:cNvSpPr>
          <p:nvPr>
            <p:ph type="pic" sz="quarter" idx="29" hasCustomPrompt="1"/>
          </p:nvPr>
        </p:nvSpPr>
        <p:spPr>
          <a:xfrm>
            <a:off x="3839554" y="1556794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40" name="図プレースホルダー 8"/>
          <p:cNvSpPr>
            <a:spLocks noGrp="1"/>
          </p:cNvSpPr>
          <p:nvPr>
            <p:ph type="pic" sz="quarter" idx="33" hasCustomPrompt="1"/>
          </p:nvPr>
        </p:nvSpPr>
        <p:spPr>
          <a:xfrm>
            <a:off x="6624105" y="1556792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44" name="図プレースホルダー 8"/>
          <p:cNvSpPr>
            <a:spLocks noGrp="1"/>
          </p:cNvSpPr>
          <p:nvPr>
            <p:ph type="pic" sz="quarter" idx="37" hasCustomPrompt="1"/>
          </p:nvPr>
        </p:nvSpPr>
        <p:spPr>
          <a:xfrm>
            <a:off x="9408656" y="1556793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3" name="図プレースホルダー 8"/>
          <p:cNvSpPr>
            <a:spLocks noGrp="1"/>
          </p:cNvSpPr>
          <p:nvPr>
            <p:ph type="pic" sz="quarter" idx="38" hasCustomPrompt="1"/>
          </p:nvPr>
        </p:nvSpPr>
        <p:spPr>
          <a:xfrm>
            <a:off x="1055003" y="4053071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4" name="図プレースホルダー 8"/>
          <p:cNvSpPr>
            <a:spLocks noGrp="1"/>
          </p:cNvSpPr>
          <p:nvPr>
            <p:ph type="pic" sz="quarter" idx="39" hasCustomPrompt="1"/>
          </p:nvPr>
        </p:nvSpPr>
        <p:spPr>
          <a:xfrm>
            <a:off x="3839554" y="4053072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5" name="図プレースホルダー 8"/>
          <p:cNvSpPr>
            <a:spLocks noGrp="1"/>
          </p:cNvSpPr>
          <p:nvPr>
            <p:ph type="pic" sz="quarter" idx="40" hasCustomPrompt="1"/>
          </p:nvPr>
        </p:nvSpPr>
        <p:spPr>
          <a:xfrm>
            <a:off x="6624105" y="4053070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6" name="図プレースホルダー 8"/>
          <p:cNvSpPr>
            <a:spLocks noGrp="1"/>
          </p:cNvSpPr>
          <p:nvPr>
            <p:ph type="pic" sz="quarter" idx="41" hasCustomPrompt="1"/>
          </p:nvPr>
        </p:nvSpPr>
        <p:spPr>
          <a:xfrm>
            <a:off x="9408656" y="4053071"/>
            <a:ext cx="1632322" cy="1632181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>
            <a:normAutofit/>
          </a:bodyPr>
          <a:lstStyle>
            <a:lvl1pPr>
              <a:defRPr sz="1200" b="1">
                <a:latin typeface="Helvetica" pitchFamily="2" charset="0"/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814955" y="333298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3582155" y="333298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6432066" y="333298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9199266" y="333298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814955" y="5781261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3582155" y="5781261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6432066" y="5781261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9199266" y="5781261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フッター プレースホルダー 4">
            <a:extLst>
              <a:ext uri="{FF2B5EF4-FFF2-40B4-BE49-F238E27FC236}">
                <a16:creationId xmlns="" xmlns:a16="http://schemas.microsoft.com/office/drawing/2014/main" id="{A299CEA1-3506-6D48-861C-8A882F37D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21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25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6" grpId="0" animBg="1"/>
      <p:bldP spid="40" grpId="0" animBg="1"/>
      <p:bldP spid="44" grpId="0" animBg="1"/>
      <p:bldP spid="23" grpId="0" animBg="1"/>
      <p:bldP spid="24" grpId="0" animBg="1"/>
      <p:bldP spid="25" grpId="0" animBg="1"/>
      <p:bldP spid="26" grpId="0" animBg="1"/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/>
    </p:bldLst>
  </p:timing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 - 4 Columns -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119410" y="2036845"/>
            <a:ext cx="2976060" cy="431767"/>
          </a:xfrm>
        </p:spPr>
        <p:txBody>
          <a:bodyPr anchor="ctr">
            <a:noAutofit/>
          </a:bodyPr>
          <a:lstStyle>
            <a:lvl1pPr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3119410" y="2468893"/>
            <a:ext cx="2976060" cy="1152128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3120601" y="4293096"/>
            <a:ext cx="2976060" cy="431767"/>
          </a:xfrm>
        </p:spPr>
        <p:txBody>
          <a:bodyPr anchor="ctr">
            <a:noAutofit/>
          </a:bodyPr>
          <a:lstStyle>
            <a:lvl1pPr>
              <a:defRPr sz="2933">
                <a:solidFill>
                  <a:schemeClr val="accent1"/>
                </a:solidFill>
                <a:latin typeface="Bebas Neue Regular" pitchFamily="50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3120601" y="4725144"/>
            <a:ext cx="2976060" cy="1152128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8590773" y="2036845"/>
            <a:ext cx="2976060" cy="431767"/>
          </a:xfrm>
        </p:spPr>
        <p:txBody>
          <a:bodyPr anchor="ctr">
            <a:noAutofit/>
          </a:bodyPr>
          <a:lstStyle>
            <a:lvl1pPr>
              <a:defRPr sz="2933">
                <a:solidFill>
                  <a:schemeClr val="accent1"/>
                </a:solidFill>
                <a:latin typeface="Bebas Neue Regular" pitchFamily="50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8590773" y="2468893"/>
            <a:ext cx="2976060" cy="1152128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8591963" y="4293095"/>
            <a:ext cx="2976060" cy="431767"/>
          </a:xfrm>
        </p:spPr>
        <p:txBody>
          <a:bodyPr anchor="ctr">
            <a:noAutofit/>
          </a:bodyPr>
          <a:lstStyle>
            <a:lvl1pPr>
              <a:defRPr sz="2933">
                <a:solidFill>
                  <a:schemeClr val="accent1"/>
                </a:solidFill>
                <a:latin typeface="Bebas Neue Regular" pitchFamily="50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8591963" y="4725143"/>
            <a:ext cx="2976060" cy="1152128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" name="円/楕円 3"/>
          <p:cNvSpPr/>
          <p:nvPr userDrawn="1"/>
        </p:nvSpPr>
        <p:spPr>
          <a:xfrm>
            <a:off x="958983" y="1748813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5" name="図プレースホルダー 5"/>
          <p:cNvSpPr>
            <a:spLocks noGrp="1"/>
          </p:cNvSpPr>
          <p:nvPr>
            <p:ph type="pic" sz="quarter" idx="38" hasCustomPrompt="1"/>
          </p:nvPr>
        </p:nvSpPr>
        <p:spPr>
          <a:xfrm>
            <a:off x="1559102" y="2348880"/>
            <a:ext cx="672133" cy="672075"/>
          </a:xfrm>
        </p:spPr>
        <p:txBody>
          <a:bodyPr>
            <a:normAutofit/>
          </a:bodyPr>
          <a:lstStyle>
            <a:lvl1pPr>
              <a:defRPr sz="733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6" name="円/楕円 25"/>
          <p:cNvSpPr/>
          <p:nvPr userDrawn="1"/>
        </p:nvSpPr>
        <p:spPr>
          <a:xfrm>
            <a:off x="958983" y="4149080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7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1559102" y="4749147"/>
            <a:ext cx="672133" cy="672075"/>
          </a:xfrm>
        </p:spPr>
        <p:txBody>
          <a:bodyPr>
            <a:normAutofit/>
          </a:bodyPr>
          <a:lstStyle>
            <a:lvl1pPr>
              <a:defRPr sz="733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8" name="円/楕円 27"/>
          <p:cNvSpPr/>
          <p:nvPr userDrawn="1"/>
        </p:nvSpPr>
        <p:spPr>
          <a:xfrm>
            <a:off x="6432066" y="1748813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9" name="図プレースホルダー 5"/>
          <p:cNvSpPr>
            <a:spLocks noGrp="1"/>
          </p:cNvSpPr>
          <p:nvPr>
            <p:ph type="pic" sz="quarter" idx="40" hasCustomPrompt="1"/>
          </p:nvPr>
        </p:nvSpPr>
        <p:spPr>
          <a:xfrm>
            <a:off x="7032185" y="2348880"/>
            <a:ext cx="672133" cy="672075"/>
          </a:xfrm>
        </p:spPr>
        <p:txBody>
          <a:bodyPr>
            <a:normAutofit/>
          </a:bodyPr>
          <a:lstStyle>
            <a:lvl1pPr>
              <a:defRPr sz="733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円/楕円 29"/>
          <p:cNvSpPr/>
          <p:nvPr userDrawn="1"/>
        </p:nvSpPr>
        <p:spPr>
          <a:xfrm>
            <a:off x="6432066" y="4134246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1" name="図プレースホルダー 5"/>
          <p:cNvSpPr>
            <a:spLocks noGrp="1"/>
          </p:cNvSpPr>
          <p:nvPr>
            <p:ph type="pic" sz="quarter" idx="41" hasCustomPrompt="1"/>
          </p:nvPr>
        </p:nvSpPr>
        <p:spPr>
          <a:xfrm>
            <a:off x="7032185" y="4734313"/>
            <a:ext cx="672133" cy="672075"/>
          </a:xfrm>
        </p:spPr>
        <p:txBody>
          <a:bodyPr>
            <a:normAutofit/>
          </a:bodyPr>
          <a:lstStyle>
            <a:lvl1pPr>
              <a:defRPr sz="733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フッター プレースホルダー 4">
            <a:extLst>
              <a:ext uri="{FF2B5EF4-FFF2-40B4-BE49-F238E27FC236}">
                <a16:creationId xmlns="" xmlns:a16="http://schemas.microsoft.com/office/drawing/2014/main" id="{20135354-12E7-F54E-93C8-69BABBCF6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676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animBg="1"/>
      <p:bldP spid="25" grpId="0"/>
      <p:bldP spid="26" grpId="0" animBg="1"/>
      <p:bldP spid="27" grpId="0"/>
      <p:bldP spid="28" grpId="0" animBg="1"/>
      <p:bldP spid="29" grpId="0"/>
      <p:bldP spid="30" grpId="0" animBg="1"/>
      <p:bldP spid="31" grpId="0"/>
      <p:bldP spid="24" grpId="0"/>
    </p:bldLst>
  </p:timing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Image - 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54226" y="2036845"/>
            <a:ext cx="6961377" cy="38884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0" hasCustomPrompt="1"/>
          </p:nvPr>
        </p:nvSpPr>
        <p:spPr>
          <a:xfrm>
            <a:off x="7610366" y="356659"/>
            <a:ext cx="4559696" cy="556861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 Here</a:t>
            </a:r>
          </a:p>
        </p:txBody>
      </p:sp>
      <p:sp>
        <p:nvSpPr>
          <p:cNvPr id="7" name="テキスト プレースホルダー 7">
            <a:extLst>
              <a:ext uri="{FF2B5EF4-FFF2-40B4-BE49-F238E27FC236}">
                <a16:creationId xmlns="" xmlns:a16="http://schemas.microsoft.com/office/drawing/2014/main" id="{F51CBDDF-775D-B249-AD26-A0A92D430B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226" y="1460782"/>
            <a:ext cx="6961377" cy="576064"/>
          </a:xfrm>
        </p:spPr>
        <p:txBody>
          <a:bodyPr>
            <a:noAutofit/>
          </a:bodyPr>
          <a:lstStyle>
            <a:lvl1pPr algn="l">
              <a:defRPr sz="2667" b="1" baseline="0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847094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6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4293096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4725144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円/楕円 19"/>
          <p:cNvSpPr/>
          <p:nvPr userDrawn="1"/>
        </p:nvSpPr>
        <p:spPr>
          <a:xfrm>
            <a:off x="1055002" y="2036845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38" hasCustomPrompt="1"/>
          </p:nvPr>
        </p:nvSpPr>
        <p:spPr>
          <a:xfrm>
            <a:off x="1655121" y="2636912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6" name="直線コネクタ 5"/>
          <p:cNvCxnSpPr/>
          <p:nvPr userDrawn="1"/>
        </p:nvCxnSpPr>
        <p:spPr>
          <a:xfrm>
            <a:off x="862964" y="4149080"/>
            <a:ext cx="220843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プレースホルダー 11">
            <a:extLst>
              <a:ext uri="{FF2B5EF4-FFF2-40B4-BE49-F238E27FC236}">
                <a16:creationId xmlns="" xmlns:a16="http://schemas.microsoft.com/office/drawing/2014/main" id="{D363A457-E40D-6949-A744-8DDB9EE3E0C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385407" y="4293096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>
            <a:extLst>
              <a:ext uri="{FF2B5EF4-FFF2-40B4-BE49-F238E27FC236}">
                <a16:creationId xmlns="" xmlns:a16="http://schemas.microsoft.com/office/drawing/2014/main" id="{6ED86A41-B5E5-C049-A1AE-7A461610FE6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385407" y="4725144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円/楕円 19">
            <a:extLst>
              <a:ext uri="{FF2B5EF4-FFF2-40B4-BE49-F238E27FC236}">
                <a16:creationId xmlns="" xmlns:a16="http://schemas.microsoft.com/office/drawing/2014/main" id="{8CC01E86-C432-224D-8F4B-2949A6BD49BB}"/>
              </a:ext>
            </a:extLst>
          </p:cNvPr>
          <p:cNvSpPr/>
          <p:nvPr userDrawn="1"/>
        </p:nvSpPr>
        <p:spPr>
          <a:xfrm>
            <a:off x="3817492" y="2036845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0" name="図プレースホルダー 5">
            <a:extLst>
              <a:ext uri="{FF2B5EF4-FFF2-40B4-BE49-F238E27FC236}">
                <a16:creationId xmlns="" xmlns:a16="http://schemas.microsoft.com/office/drawing/2014/main" id="{A45E1CD9-A196-4549-8A27-F45EA6EDACF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417611" y="2636912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1" name="直線コネクタ 5">
            <a:extLst>
              <a:ext uri="{FF2B5EF4-FFF2-40B4-BE49-F238E27FC236}">
                <a16:creationId xmlns="" xmlns:a16="http://schemas.microsoft.com/office/drawing/2014/main" id="{B56E48D6-789A-2946-A354-5AA217872876}"/>
              </a:ext>
            </a:extLst>
          </p:cNvPr>
          <p:cNvCxnSpPr/>
          <p:nvPr userDrawn="1"/>
        </p:nvCxnSpPr>
        <p:spPr>
          <a:xfrm>
            <a:off x="3625454" y="4149080"/>
            <a:ext cx="220843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プレースホルダー 11">
            <a:extLst>
              <a:ext uri="{FF2B5EF4-FFF2-40B4-BE49-F238E27FC236}">
                <a16:creationId xmlns="" xmlns:a16="http://schemas.microsoft.com/office/drawing/2014/main" id="{0B24D0B7-A406-4E4A-8196-22FA76188F4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192019" y="4293096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>
            <a:extLst>
              <a:ext uri="{FF2B5EF4-FFF2-40B4-BE49-F238E27FC236}">
                <a16:creationId xmlns="" xmlns:a16="http://schemas.microsoft.com/office/drawing/2014/main" id="{A6D161FE-27AA-744F-8F96-899A404A535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92019" y="4725144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円/楕円 19">
            <a:extLst>
              <a:ext uri="{FF2B5EF4-FFF2-40B4-BE49-F238E27FC236}">
                <a16:creationId xmlns="" xmlns:a16="http://schemas.microsoft.com/office/drawing/2014/main" id="{A7CFFB23-0CF5-C146-AF9D-226C260A2E65}"/>
              </a:ext>
            </a:extLst>
          </p:cNvPr>
          <p:cNvSpPr/>
          <p:nvPr userDrawn="1"/>
        </p:nvSpPr>
        <p:spPr>
          <a:xfrm>
            <a:off x="6624104" y="2036845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0" name="図プレースホルダー 5">
            <a:extLst>
              <a:ext uri="{FF2B5EF4-FFF2-40B4-BE49-F238E27FC236}">
                <a16:creationId xmlns="" xmlns:a16="http://schemas.microsoft.com/office/drawing/2014/main" id="{7657CD98-C5AA-D049-87BE-C29180048F44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224223" y="2636912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51" name="直線コネクタ 5">
            <a:extLst>
              <a:ext uri="{FF2B5EF4-FFF2-40B4-BE49-F238E27FC236}">
                <a16:creationId xmlns="" xmlns:a16="http://schemas.microsoft.com/office/drawing/2014/main" id="{7B84CEDC-E09B-1044-A221-470BE7F171CC}"/>
              </a:ext>
            </a:extLst>
          </p:cNvPr>
          <p:cNvCxnSpPr/>
          <p:nvPr userDrawn="1"/>
        </p:nvCxnSpPr>
        <p:spPr>
          <a:xfrm>
            <a:off x="6432066" y="4149080"/>
            <a:ext cx="220843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テキスト プレースホルダー 11">
            <a:extLst>
              <a:ext uri="{FF2B5EF4-FFF2-40B4-BE49-F238E27FC236}">
                <a16:creationId xmlns="" xmlns:a16="http://schemas.microsoft.com/office/drawing/2014/main" id="{F4C545FA-352C-8E48-B86A-15D56BE9F13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954509" y="4293096"/>
            <a:ext cx="2640522" cy="431767"/>
          </a:xfrm>
        </p:spPr>
        <p:txBody>
          <a:bodyPr anchor="ctr">
            <a:noAutofit/>
          </a:bodyPr>
          <a:lstStyle>
            <a:lvl1pPr algn="ctr">
              <a:defRPr sz="2400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テキスト プレースホルダー 11">
            <a:extLst>
              <a:ext uri="{FF2B5EF4-FFF2-40B4-BE49-F238E27FC236}">
                <a16:creationId xmlns="" xmlns:a16="http://schemas.microsoft.com/office/drawing/2014/main" id="{F753BFCF-B371-2E45-8E5F-C8056CCEBED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954509" y="4725144"/>
            <a:ext cx="2640522" cy="1392155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4" name="円/楕円 19">
            <a:extLst>
              <a:ext uri="{FF2B5EF4-FFF2-40B4-BE49-F238E27FC236}">
                <a16:creationId xmlns="" xmlns:a16="http://schemas.microsoft.com/office/drawing/2014/main" id="{D939F1FB-5005-7D41-9CEB-AD24B62ABC1B}"/>
              </a:ext>
            </a:extLst>
          </p:cNvPr>
          <p:cNvSpPr/>
          <p:nvPr userDrawn="1"/>
        </p:nvSpPr>
        <p:spPr>
          <a:xfrm>
            <a:off x="9386594" y="2036845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5" name="図プレースホルダー 5">
            <a:extLst>
              <a:ext uri="{FF2B5EF4-FFF2-40B4-BE49-F238E27FC236}">
                <a16:creationId xmlns="" xmlns:a16="http://schemas.microsoft.com/office/drawing/2014/main" id="{8D195BAA-E49D-1848-941C-769C1EB7547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986713" y="2636912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56" name="直線コネクタ 5">
            <a:extLst>
              <a:ext uri="{FF2B5EF4-FFF2-40B4-BE49-F238E27FC236}">
                <a16:creationId xmlns="" xmlns:a16="http://schemas.microsoft.com/office/drawing/2014/main" id="{FA0EAD95-4AB2-8343-AE64-B888586EAD41}"/>
              </a:ext>
            </a:extLst>
          </p:cNvPr>
          <p:cNvCxnSpPr/>
          <p:nvPr userDrawn="1"/>
        </p:nvCxnSpPr>
        <p:spPr>
          <a:xfrm>
            <a:off x="9194556" y="4149080"/>
            <a:ext cx="220843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フッター プレースホルダー 4">
            <a:extLst>
              <a:ext uri="{FF2B5EF4-FFF2-40B4-BE49-F238E27FC236}">
                <a16:creationId xmlns="" xmlns:a16="http://schemas.microsoft.com/office/drawing/2014/main" id="{0A88E22E-FBDA-0647-801F-6221B5E13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/>
      <p:bldP spid="2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30" grpId="0"/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animBg="1"/>
      <p:bldP spid="50" grpId="0"/>
      <p:bldP spid="5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animBg="1"/>
      <p:bldP spid="55" grpId="0"/>
      <p:bldP spid="57" grpId="0"/>
    </p:bldLst>
  </p:timing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106" y="3356992"/>
            <a:ext cx="1727029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4" name="正方形/長方形 23"/>
          <p:cNvSpPr/>
          <p:nvPr userDrawn="1"/>
        </p:nvSpPr>
        <p:spPr>
          <a:xfrm>
            <a:off x="1727135" y="3355377"/>
            <a:ext cx="2160427" cy="145631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5" name="正方形/長方形 24"/>
          <p:cNvSpPr/>
          <p:nvPr userDrawn="1"/>
        </p:nvSpPr>
        <p:spPr>
          <a:xfrm>
            <a:off x="3887563" y="3348684"/>
            <a:ext cx="2208437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6" name="正方形/長方形 25"/>
          <p:cNvSpPr/>
          <p:nvPr userDrawn="1"/>
        </p:nvSpPr>
        <p:spPr>
          <a:xfrm>
            <a:off x="6096000" y="3348684"/>
            <a:ext cx="2160427" cy="152324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7" name="正方形/長方形 26"/>
          <p:cNvSpPr/>
          <p:nvPr userDrawn="1"/>
        </p:nvSpPr>
        <p:spPr>
          <a:xfrm>
            <a:off x="8256427" y="3348684"/>
            <a:ext cx="2160427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0416855" y="3356992"/>
            <a:ext cx="1775146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70927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0927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2862012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2862012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54410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5054410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7232189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7232189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9408655" y="4293097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9408655" y="4677140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 useBgFill="1">
        <p:nvSpPr>
          <p:cNvPr id="40" name="円/楕円 39"/>
          <p:cNvSpPr/>
          <p:nvPr userDrawn="1"/>
        </p:nvSpPr>
        <p:spPr>
          <a:xfrm>
            <a:off x="958983" y="2660915"/>
            <a:ext cx="1536304" cy="1536171"/>
          </a:xfrm>
          <a:prstGeom prst="ellipse">
            <a:avLst/>
          </a:prstGeom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5702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 useBgFill="1">
        <p:nvSpPr>
          <p:cNvPr id="42" name="円/楕円 41"/>
          <p:cNvSpPr/>
          <p:nvPr userDrawn="1"/>
        </p:nvSpPr>
        <p:spPr>
          <a:xfrm>
            <a:off x="3119411" y="2667013"/>
            <a:ext cx="1536304" cy="1536171"/>
          </a:xfrm>
          <a:prstGeom prst="ellipse">
            <a:avLst/>
          </a:prstGeom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3126130" y="3219215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 useBgFill="1">
        <p:nvSpPr>
          <p:cNvPr id="44" name="円/楕円 43"/>
          <p:cNvSpPr/>
          <p:nvPr userDrawn="1"/>
        </p:nvSpPr>
        <p:spPr>
          <a:xfrm>
            <a:off x="5327848" y="2660915"/>
            <a:ext cx="1536304" cy="1536171"/>
          </a:xfrm>
          <a:prstGeom prst="ellipse">
            <a:avLst/>
          </a:prstGeom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5334567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 useBgFill="1">
        <p:nvSpPr>
          <p:cNvPr id="46" name="円/楕円 45"/>
          <p:cNvSpPr/>
          <p:nvPr userDrawn="1"/>
        </p:nvSpPr>
        <p:spPr>
          <a:xfrm>
            <a:off x="7488275" y="2642835"/>
            <a:ext cx="1536304" cy="1536171"/>
          </a:xfrm>
          <a:prstGeom prst="ellipse">
            <a:avLst/>
          </a:prstGeom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7494994" y="319503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 useBgFill="1">
        <p:nvSpPr>
          <p:cNvPr id="48" name="円/楕円 47"/>
          <p:cNvSpPr/>
          <p:nvPr userDrawn="1"/>
        </p:nvSpPr>
        <p:spPr>
          <a:xfrm>
            <a:off x="9648703" y="2660915"/>
            <a:ext cx="1536304" cy="1536171"/>
          </a:xfrm>
          <a:prstGeom prst="ellipse">
            <a:avLst/>
          </a:prstGeom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9655422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50" name="フッター プレースホルダー 4">
            <a:extLst>
              <a:ext uri="{FF2B5EF4-FFF2-40B4-BE49-F238E27FC236}">
                <a16:creationId xmlns="" xmlns:a16="http://schemas.microsoft.com/office/drawing/2014/main" id="{ED59DB68-99F2-B444-B202-1CE52D9AC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07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500"/>
                            </p:stCondLst>
                            <p:childTnLst>
                              <p:par>
                                <p:cTn id="11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9000"/>
                            </p:stCondLst>
                            <p:childTnLst>
                              <p:par>
                                <p:cTn id="126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/>
    </p:bldLst>
  </p:timing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106" y="3356992"/>
            <a:ext cx="1727029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4" name="正方形/長方形 23"/>
          <p:cNvSpPr/>
          <p:nvPr userDrawn="1"/>
        </p:nvSpPr>
        <p:spPr>
          <a:xfrm>
            <a:off x="1727135" y="3355377"/>
            <a:ext cx="2160427" cy="145631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5" name="正方形/長方形 24"/>
          <p:cNvSpPr/>
          <p:nvPr userDrawn="1"/>
        </p:nvSpPr>
        <p:spPr>
          <a:xfrm>
            <a:off x="3887563" y="3348684"/>
            <a:ext cx="2208437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6" name="正方形/長方形 25"/>
          <p:cNvSpPr/>
          <p:nvPr userDrawn="1"/>
        </p:nvSpPr>
        <p:spPr>
          <a:xfrm>
            <a:off x="6096000" y="3348684"/>
            <a:ext cx="2160427" cy="152324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7" name="正方形/長方形 26"/>
          <p:cNvSpPr/>
          <p:nvPr userDrawn="1"/>
        </p:nvSpPr>
        <p:spPr>
          <a:xfrm>
            <a:off x="8256427" y="3348684"/>
            <a:ext cx="2160427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0416855" y="3356992"/>
            <a:ext cx="1775146" cy="144016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70927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0927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2862012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2862012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54410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5054410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7232189" y="4293096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7232189" y="4677139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9408655" y="4293097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9408655" y="4677140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円/楕円 39"/>
          <p:cNvSpPr/>
          <p:nvPr userDrawn="1"/>
        </p:nvSpPr>
        <p:spPr>
          <a:xfrm>
            <a:off x="958983" y="2660915"/>
            <a:ext cx="1536304" cy="153617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5702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42" name="円/楕円 41"/>
          <p:cNvSpPr/>
          <p:nvPr userDrawn="1"/>
        </p:nvSpPr>
        <p:spPr>
          <a:xfrm>
            <a:off x="3119411" y="2667013"/>
            <a:ext cx="1536304" cy="153617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3126130" y="3219215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44" name="円/楕円 43"/>
          <p:cNvSpPr/>
          <p:nvPr userDrawn="1"/>
        </p:nvSpPr>
        <p:spPr>
          <a:xfrm>
            <a:off x="5327848" y="2660915"/>
            <a:ext cx="1536304" cy="153617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5334567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46" name="円/楕円 45"/>
          <p:cNvSpPr/>
          <p:nvPr userDrawn="1"/>
        </p:nvSpPr>
        <p:spPr>
          <a:xfrm>
            <a:off x="7488275" y="2642835"/>
            <a:ext cx="1536304" cy="153617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7494994" y="319503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48" name="円/楕円 47"/>
          <p:cNvSpPr/>
          <p:nvPr userDrawn="1"/>
        </p:nvSpPr>
        <p:spPr>
          <a:xfrm>
            <a:off x="9648703" y="2660915"/>
            <a:ext cx="1536304" cy="153617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9655422" y="3213117"/>
            <a:ext cx="1513384" cy="431767"/>
          </a:xfrm>
        </p:spPr>
        <p:txBody>
          <a:bodyPr anchor="ctr">
            <a:no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00:00</a:t>
            </a:r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38" hasCustomPrompt="1"/>
          </p:nvPr>
        </p:nvSpPr>
        <p:spPr>
          <a:xfrm>
            <a:off x="2111558" y="2276872"/>
            <a:ext cx="480492" cy="480450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0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4367658" y="2276872"/>
            <a:ext cx="480492" cy="480450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1" name="図プレースホルダー 5"/>
          <p:cNvSpPr>
            <a:spLocks noGrp="1"/>
          </p:cNvSpPr>
          <p:nvPr>
            <p:ph type="pic" sz="quarter" idx="40" hasCustomPrompt="1"/>
          </p:nvPr>
        </p:nvSpPr>
        <p:spPr>
          <a:xfrm>
            <a:off x="6528233" y="2276872"/>
            <a:ext cx="480492" cy="480450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2" name="図プレースホルダー 5"/>
          <p:cNvSpPr>
            <a:spLocks noGrp="1"/>
          </p:cNvSpPr>
          <p:nvPr>
            <p:ph type="pic" sz="quarter" idx="41" hasCustomPrompt="1"/>
          </p:nvPr>
        </p:nvSpPr>
        <p:spPr>
          <a:xfrm>
            <a:off x="8784333" y="2276872"/>
            <a:ext cx="480492" cy="480450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3" name="図プレースホルダー 5"/>
          <p:cNvSpPr>
            <a:spLocks noGrp="1"/>
          </p:cNvSpPr>
          <p:nvPr>
            <p:ph type="pic" sz="quarter" idx="42" hasCustomPrompt="1"/>
          </p:nvPr>
        </p:nvSpPr>
        <p:spPr>
          <a:xfrm>
            <a:off x="10944563" y="2276872"/>
            <a:ext cx="480492" cy="480450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4" name="フッター プレースホルダー 4">
            <a:extLst>
              <a:ext uri="{FF2B5EF4-FFF2-40B4-BE49-F238E27FC236}">
                <a16:creationId xmlns="" xmlns:a16="http://schemas.microsoft.com/office/drawing/2014/main" id="{69EDBCF8-CA43-7E41-AF95-A06A9087C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75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750"/>
                            </p:stCondLst>
                            <p:childTnLst>
                              <p:par>
                                <p:cTn id="8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250"/>
                            </p:stCondLst>
                            <p:childTnLst>
                              <p:par>
                                <p:cTn id="9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8000"/>
                            </p:stCondLst>
                            <p:childTnLst>
                              <p:par>
                                <p:cTn id="11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90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500"/>
                            </p:stCondLst>
                            <p:childTnLst>
                              <p:par>
                                <p:cTn id="1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41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1250"/>
                            </p:stCondLst>
                            <p:childTnLst>
                              <p:par>
                                <p:cTn id="1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50" grpId="0"/>
      <p:bldP spid="51" grpId="0"/>
      <p:bldP spid="52" grpId="0"/>
      <p:bldP spid="53" grpId="0"/>
      <p:bldP spid="54" grpId="0"/>
    </p:bldLst>
  </p:timing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70927" y="405306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0927" y="4437112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4" name="円/楕円 53"/>
          <p:cNvSpPr/>
          <p:nvPr userDrawn="1"/>
        </p:nvSpPr>
        <p:spPr>
          <a:xfrm>
            <a:off x="1298097" y="294894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55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1515264" y="3152970"/>
            <a:ext cx="420083" cy="420047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grpSp>
        <p:nvGrpSpPr>
          <p:cNvPr id="56" name="グループ化 55"/>
          <p:cNvGrpSpPr/>
          <p:nvPr userDrawn="1"/>
        </p:nvGrpSpPr>
        <p:grpSpPr>
          <a:xfrm>
            <a:off x="958983" y="1937524"/>
            <a:ext cx="1518394" cy="867407"/>
            <a:chOff x="3409429" y="2695228"/>
            <a:chExt cx="2277393" cy="1301110"/>
          </a:xfrm>
        </p:grpSpPr>
        <p:sp>
          <p:nvSpPr>
            <p:cNvPr id="57" name="正方形/長方形 56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  <p:sp>
          <p:nvSpPr>
            <p:cNvPr id="58" name="二等辺三角形 57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</p:grpSp>
      <p:sp>
        <p:nvSpPr>
          <p:cNvPr id="59" name="テキスト プレースホルダー 70"/>
          <p:cNvSpPr>
            <a:spLocks noGrp="1"/>
          </p:cNvSpPr>
          <p:nvPr>
            <p:ph type="body" sz="quarter" idx="54" hasCustomPrompt="1"/>
          </p:nvPr>
        </p:nvSpPr>
        <p:spPr>
          <a:xfrm>
            <a:off x="1037092" y="2081540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133" b="1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7" name="直線コネクタ 6"/>
          <p:cNvCxnSpPr>
            <a:endCxn id="54" idx="2"/>
          </p:cNvCxnSpPr>
          <p:nvPr userDrawn="1"/>
        </p:nvCxnSpPr>
        <p:spPr>
          <a:xfrm>
            <a:off x="0" y="3368993"/>
            <a:ext cx="129809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テキスト プレースホルダー 11"/>
          <p:cNvSpPr>
            <a:spLocks noGrp="1"/>
          </p:cNvSpPr>
          <p:nvPr>
            <p:ph type="body" sz="quarter" idx="55" hasCustomPrompt="1"/>
          </p:nvPr>
        </p:nvSpPr>
        <p:spPr>
          <a:xfrm>
            <a:off x="2862012" y="405306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2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2862012" y="4437112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3" name="円/楕円 62"/>
          <p:cNvSpPr/>
          <p:nvPr userDrawn="1"/>
        </p:nvSpPr>
        <p:spPr>
          <a:xfrm>
            <a:off x="3489183" y="294894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64" name="図プレースホルダー 5"/>
          <p:cNvSpPr>
            <a:spLocks noGrp="1"/>
          </p:cNvSpPr>
          <p:nvPr>
            <p:ph type="pic" sz="quarter" idx="57" hasCustomPrompt="1"/>
          </p:nvPr>
        </p:nvSpPr>
        <p:spPr>
          <a:xfrm>
            <a:off x="3706350" y="3152970"/>
            <a:ext cx="420083" cy="420047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grpSp>
        <p:nvGrpSpPr>
          <p:cNvPr id="65" name="グループ化 64"/>
          <p:cNvGrpSpPr/>
          <p:nvPr userDrawn="1"/>
        </p:nvGrpSpPr>
        <p:grpSpPr>
          <a:xfrm>
            <a:off x="3150069" y="1937524"/>
            <a:ext cx="1518394" cy="867407"/>
            <a:chOff x="3409429" y="2695228"/>
            <a:chExt cx="2277393" cy="1301110"/>
          </a:xfrm>
        </p:grpSpPr>
        <p:sp>
          <p:nvSpPr>
            <p:cNvPr id="66" name="正方形/長方形 65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  <p:sp>
          <p:nvSpPr>
            <p:cNvPr id="67" name="二等辺三角形 66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</p:grpSp>
      <p:sp>
        <p:nvSpPr>
          <p:cNvPr id="68" name="テキスト プレースホルダー 70"/>
          <p:cNvSpPr>
            <a:spLocks noGrp="1"/>
          </p:cNvSpPr>
          <p:nvPr>
            <p:ph type="body" sz="quarter" idx="58" hasCustomPrompt="1"/>
          </p:nvPr>
        </p:nvSpPr>
        <p:spPr>
          <a:xfrm>
            <a:off x="3228177" y="2081540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133" b="1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69" name="直線コネクタ 68"/>
          <p:cNvCxnSpPr>
            <a:stCxn id="54" idx="6"/>
            <a:endCxn id="63" idx="2"/>
          </p:cNvCxnSpPr>
          <p:nvPr userDrawn="1"/>
        </p:nvCxnSpPr>
        <p:spPr>
          <a:xfrm>
            <a:off x="2138264" y="3368993"/>
            <a:ext cx="1350919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5054591" y="405306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9" name="テキスト プレースホルダー 11"/>
          <p:cNvSpPr>
            <a:spLocks noGrp="1"/>
          </p:cNvSpPr>
          <p:nvPr>
            <p:ph type="body" sz="quarter" idx="60" hasCustomPrompt="1"/>
          </p:nvPr>
        </p:nvSpPr>
        <p:spPr>
          <a:xfrm>
            <a:off x="5054591" y="4437112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0" name="円/楕円 79"/>
          <p:cNvSpPr/>
          <p:nvPr userDrawn="1"/>
        </p:nvSpPr>
        <p:spPr>
          <a:xfrm>
            <a:off x="5681762" y="294894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81" name="図プレースホルダー 5"/>
          <p:cNvSpPr>
            <a:spLocks noGrp="1"/>
          </p:cNvSpPr>
          <p:nvPr>
            <p:ph type="pic" sz="quarter" idx="61" hasCustomPrompt="1"/>
          </p:nvPr>
        </p:nvSpPr>
        <p:spPr>
          <a:xfrm>
            <a:off x="5898929" y="3152970"/>
            <a:ext cx="420083" cy="420047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grpSp>
        <p:nvGrpSpPr>
          <p:cNvPr id="82" name="グループ化 81"/>
          <p:cNvGrpSpPr/>
          <p:nvPr userDrawn="1"/>
        </p:nvGrpSpPr>
        <p:grpSpPr>
          <a:xfrm>
            <a:off x="5342648" y="1937524"/>
            <a:ext cx="1518394" cy="867407"/>
            <a:chOff x="3409429" y="2695228"/>
            <a:chExt cx="2277393" cy="1301110"/>
          </a:xfrm>
        </p:grpSpPr>
        <p:sp>
          <p:nvSpPr>
            <p:cNvPr id="83" name="正方形/長方形 82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  <p:sp>
          <p:nvSpPr>
            <p:cNvPr id="84" name="二等辺三角形 83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</p:grpSp>
      <p:sp>
        <p:nvSpPr>
          <p:cNvPr id="85" name="テキスト プレースホルダー 70"/>
          <p:cNvSpPr>
            <a:spLocks noGrp="1"/>
          </p:cNvSpPr>
          <p:nvPr>
            <p:ph type="body" sz="quarter" idx="62" hasCustomPrompt="1"/>
          </p:nvPr>
        </p:nvSpPr>
        <p:spPr>
          <a:xfrm>
            <a:off x="5420756" y="2081540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133" b="1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86" name="直線コネクタ 85"/>
          <p:cNvCxnSpPr>
            <a:stCxn id="63" idx="6"/>
            <a:endCxn id="80" idx="2"/>
          </p:cNvCxnSpPr>
          <p:nvPr userDrawn="1"/>
        </p:nvCxnSpPr>
        <p:spPr>
          <a:xfrm>
            <a:off x="4329349" y="3368993"/>
            <a:ext cx="1352413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7248228" y="405306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8" name="テキスト プレースホルダー 11"/>
          <p:cNvSpPr>
            <a:spLocks noGrp="1"/>
          </p:cNvSpPr>
          <p:nvPr>
            <p:ph type="body" sz="quarter" idx="64" hasCustomPrompt="1"/>
          </p:nvPr>
        </p:nvSpPr>
        <p:spPr>
          <a:xfrm>
            <a:off x="7248228" y="4437112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9" name="円/楕円 88"/>
          <p:cNvSpPr/>
          <p:nvPr userDrawn="1"/>
        </p:nvSpPr>
        <p:spPr>
          <a:xfrm>
            <a:off x="7875399" y="294894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90" name="図プレースホルダー 5"/>
          <p:cNvSpPr>
            <a:spLocks noGrp="1"/>
          </p:cNvSpPr>
          <p:nvPr>
            <p:ph type="pic" sz="quarter" idx="65" hasCustomPrompt="1"/>
          </p:nvPr>
        </p:nvSpPr>
        <p:spPr>
          <a:xfrm>
            <a:off x="8092566" y="3152970"/>
            <a:ext cx="420083" cy="420047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grpSp>
        <p:nvGrpSpPr>
          <p:cNvPr id="91" name="グループ化 90"/>
          <p:cNvGrpSpPr/>
          <p:nvPr userDrawn="1"/>
        </p:nvGrpSpPr>
        <p:grpSpPr>
          <a:xfrm>
            <a:off x="7536285" y="1937524"/>
            <a:ext cx="1518394" cy="867407"/>
            <a:chOff x="3409429" y="2695228"/>
            <a:chExt cx="2277393" cy="1301110"/>
          </a:xfrm>
        </p:grpSpPr>
        <p:sp>
          <p:nvSpPr>
            <p:cNvPr id="92" name="正方形/長方形 91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  <p:sp>
          <p:nvSpPr>
            <p:cNvPr id="93" name="二等辺三角形 92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</p:grpSp>
      <p:sp>
        <p:nvSpPr>
          <p:cNvPr id="94" name="テキスト プレースホルダー 70"/>
          <p:cNvSpPr>
            <a:spLocks noGrp="1"/>
          </p:cNvSpPr>
          <p:nvPr>
            <p:ph type="body" sz="quarter" idx="66" hasCustomPrompt="1"/>
          </p:nvPr>
        </p:nvSpPr>
        <p:spPr>
          <a:xfrm>
            <a:off x="7614393" y="2081540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133" b="1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95" name="直線コネクタ 94"/>
          <p:cNvCxnSpPr>
            <a:stCxn id="80" idx="6"/>
            <a:endCxn id="89" idx="2"/>
          </p:cNvCxnSpPr>
          <p:nvPr userDrawn="1"/>
        </p:nvCxnSpPr>
        <p:spPr>
          <a:xfrm>
            <a:off x="6521928" y="3368993"/>
            <a:ext cx="1353471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テキスト プレースホルダー 11"/>
          <p:cNvSpPr>
            <a:spLocks noGrp="1"/>
          </p:cNvSpPr>
          <p:nvPr>
            <p:ph type="body" sz="quarter" idx="67" hasCustomPrompt="1"/>
          </p:nvPr>
        </p:nvSpPr>
        <p:spPr>
          <a:xfrm>
            <a:off x="9439313" y="4053069"/>
            <a:ext cx="2081760" cy="431767"/>
          </a:xfrm>
        </p:spPr>
        <p:txBody>
          <a:bodyPr anchor="ctr">
            <a:noAutofit/>
          </a:bodyPr>
          <a:lstStyle>
            <a:lvl1pPr algn="ctr">
              <a:defRPr sz="1867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7" name="テキスト プレースホルダー 11"/>
          <p:cNvSpPr>
            <a:spLocks noGrp="1"/>
          </p:cNvSpPr>
          <p:nvPr>
            <p:ph type="body" sz="quarter" idx="68" hasCustomPrompt="1"/>
          </p:nvPr>
        </p:nvSpPr>
        <p:spPr>
          <a:xfrm>
            <a:off x="9439313" y="4437112"/>
            <a:ext cx="2081760" cy="1392155"/>
          </a:xfrm>
        </p:spPr>
        <p:txBody>
          <a:bodyPr anchor="t">
            <a:noAutofit/>
          </a:bodyPr>
          <a:lstStyle>
            <a:lvl1pPr algn="ctr">
              <a:defRPr sz="1067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8" name="円/楕円 97"/>
          <p:cNvSpPr/>
          <p:nvPr userDrawn="1"/>
        </p:nvSpPr>
        <p:spPr>
          <a:xfrm>
            <a:off x="10066484" y="294894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latin typeface="Helvetica" pitchFamily="2" charset="0"/>
            </a:endParaRPr>
          </a:p>
        </p:txBody>
      </p:sp>
      <p:sp>
        <p:nvSpPr>
          <p:cNvPr id="99" name="図プレースホルダー 5"/>
          <p:cNvSpPr>
            <a:spLocks noGrp="1"/>
          </p:cNvSpPr>
          <p:nvPr>
            <p:ph type="pic" sz="quarter" idx="69" hasCustomPrompt="1"/>
          </p:nvPr>
        </p:nvSpPr>
        <p:spPr>
          <a:xfrm>
            <a:off x="10283651" y="3152970"/>
            <a:ext cx="420083" cy="420047"/>
          </a:xfrm>
        </p:spPr>
        <p:txBody>
          <a:bodyPr>
            <a:normAutofit/>
          </a:bodyPr>
          <a:lstStyle>
            <a:lvl1pPr>
              <a:defRPr sz="7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grpSp>
        <p:nvGrpSpPr>
          <p:cNvPr id="100" name="グループ化 99"/>
          <p:cNvGrpSpPr/>
          <p:nvPr userDrawn="1"/>
        </p:nvGrpSpPr>
        <p:grpSpPr>
          <a:xfrm>
            <a:off x="9727370" y="1937524"/>
            <a:ext cx="1518394" cy="867407"/>
            <a:chOff x="3409429" y="2695228"/>
            <a:chExt cx="2277393" cy="1301110"/>
          </a:xfrm>
        </p:grpSpPr>
        <p:sp>
          <p:nvSpPr>
            <p:cNvPr id="101" name="正方形/長方形 100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  <p:sp>
          <p:nvSpPr>
            <p:cNvPr id="102" name="二等辺三角形 101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b="1">
                <a:latin typeface="Helvetica" pitchFamily="2" charset="0"/>
              </a:endParaRPr>
            </a:p>
          </p:txBody>
        </p:sp>
      </p:grpSp>
      <p:sp>
        <p:nvSpPr>
          <p:cNvPr id="103" name="テキスト プレースホルダー 70"/>
          <p:cNvSpPr>
            <a:spLocks noGrp="1"/>
          </p:cNvSpPr>
          <p:nvPr>
            <p:ph type="body" sz="quarter" idx="70" hasCustomPrompt="1"/>
          </p:nvPr>
        </p:nvSpPr>
        <p:spPr>
          <a:xfrm>
            <a:off x="9805479" y="2081540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133" b="1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104" name="直線コネクタ 103"/>
          <p:cNvCxnSpPr>
            <a:stCxn id="89" idx="6"/>
            <a:endCxn id="98" idx="2"/>
          </p:cNvCxnSpPr>
          <p:nvPr userDrawn="1"/>
        </p:nvCxnSpPr>
        <p:spPr>
          <a:xfrm>
            <a:off x="8715565" y="3368993"/>
            <a:ext cx="1350919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コネクタ 104"/>
          <p:cNvCxnSpPr>
            <a:stCxn id="98" idx="6"/>
          </p:cNvCxnSpPr>
          <p:nvPr userDrawn="1"/>
        </p:nvCxnSpPr>
        <p:spPr>
          <a:xfrm>
            <a:off x="10906651" y="3368993"/>
            <a:ext cx="1285350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フッター プレースホルダー 4">
            <a:extLst>
              <a:ext uri="{FF2B5EF4-FFF2-40B4-BE49-F238E27FC236}">
                <a16:creationId xmlns="" xmlns:a16="http://schemas.microsoft.com/office/drawing/2014/main" id="{42B019E4-9F14-3E4C-9AD1-355551380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43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750"/>
                            </p:stCondLst>
                            <p:childTnLst>
                              <p:par>
                                <p:cTn id="6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0"/>
                            </p:stCondLst>
                            <p:childTnLst>
                              <p:par>
                                <p:cTn id="7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500"/>
                            </p:stCondLst>
                            <p:childTnLst>
                              <p:par>
                                <p:cTn id="9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7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250"/>
                            </p:stCondLst>
                            <p:childTnLst>
                              <p:par>
                                <p:cTn id="1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7750"/>
                            </p:stCondLst>
                            <p:childTnLst>
                              <p:par>
                                <p:cTn id="127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8250"/>
                            </p:stCondLst>
                            <p:childTnLst>
                              <p:par>
                                <p:cTn id="1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90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500"/>
                            </p:stCondLst>
                            <p:childTnLst>
                              <p:par>
                                <p:cTn id="1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1250"/>
                            </p:stCondLst>
                            <p:childTnLst>
                              <p:par>
                                <p:cTn id="1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animBg="1"/>
      <p:bldP spid="55" grpId="0"/>
      <p:bldP spid="59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/>
      <p:bldP spid="68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animBg="1"/>
      <p:bldP spid="81" grpId="0"/>
      <p:bldP spid="85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9" grpId="0" animBg="1"/>
      <p:bldP spid="90" grpId="0"/>
      <p:bldP spid="94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animBg="1"/>
      <p:bldP spid="99" grpId="0"/>
      <p:bldP spid="103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/>
    </p:bldLst>
  </p:timing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グループ化 26"/>
          <p:cNvGrpSpPr/>
          <p:nvPr userDrawn="1"/>
        </p:nvGrpSpPr>
        <p:grpSpPr>
          <a:xfrm>
            <a:off x="8208418" y="3693366"/>
            <a:ext cx="2976589" cy="2279917"/>
            <a:chOff x="1438350" y="5540049"/>
            <a:chExt cx="4464496" cy="3419875"/>
          </a:xfrm>
        </p:grpSpPr>
        <p:sp>
          <p:nvSpPr>
            <p:cNvPr id="28" name="正方形/長方形 27"/>
            <p:cNvSpPr/>
            <p:nvPr userDrawn="1"/>
          </p:nvSpPr>
          <p:spPr>
            <a:xfrm>
              <a:off x="1438350" y="5833047"/>
              <a:ext cx="4464496" cy="3126877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  <p:sp>
          <p:nvSpPr>
            <p:cNvPr id="29" name="二等辺三角形 28"/>
            <p:cNvSpPr/>
            <p:nvPr userDrawn="1"/>
          </p:nvSpPr>
          <p:spPr>
            <a:xfrm>
              <a:off x="3500659" y="5540049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</p:grpSp>
      <p:grpSp>
        <p:nvGrpSpPr>
          <p:cNvPr id="23" name="グループ化 22"/>
          <p:cNvGrpSpPr/>
          <p:nvPr userDrawn="1"/>
        </p:nvGrpSpPr>
        <p:grpSpPr>
          <a:xfrm>
            <a:off x="4607759" y="3693366"/>
            <a:ext cx="2976589" cy="2279917"/>
            <a:chOff x="1438350" y="5540049"/>
            <a:chExt cx="4464496" cy="3419875"/>
          </a:xfrm>
        </p:grpSpPr>
        <p:sp>
          <p:nvSpPr>
            <p:cNvPr id="25" name="正方形/長方形 24"/>
            <p:cNvSpPr/>
            <p:nvPr userDrawn="1"/>
          </p:nvSpPr>
          <p:spPr>
            <a:xfrm>
              <a:off x="1438350" y="5833047"/>
              <a:ext cx="4464496" cy="3126877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  <p:sp>
          <p:nvSpPr>
            <p:cNvPr id="26" name="二等辺三角形 25"/>
            <p:cNvSpPr/>
            <p:nvPr userDrawn="1"/>
          </p:nvSpPr>
          <p:spPr>
            <a:xfrm>
              <a:off x="3500659" y="5540049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</p:grpSp>
      <p:grpSp>
        <p:nvGrpSpPr>
          <p:cNvPr id="6" name="グループ化 5"/>
          <p:cNvGrpSpPr/>
          <p:nvPr userDrawn="1"/>
        </p:nvGrpSpPr>
        <p:grpSpPr>
          <a:xfrm>
            <a:off x="958983" y="3693366"/>
            <a:ext cx="2976589" cy="2279917"/>
            <a:chOff x="1438350" y="5540049"/>
            <a:chExt cx="4464496" cy="3419875"/>
          </a:xfrm>
        </p:grpSpPr>
        <p:sp>
          <p:nvSpPr>
            <p:cNvPr id="20" name="正方形/長方形 19"/>
            <p:cNvSpPr/>
            <p:nvPr userDrawn="1"/>
          </p:nvSpPr>
          <p:spPr>
            <a:xfrm>
              <a:off x="1438350" y="5833047"/>
              <a:ext cx="4464496" cy="3126877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  <p:sp>
          <p:nvSpPr>
            <p:cNvPr id="21" name="二等辺三角形 20"/>
            <p:cNvSpPr/>
            <p:nvPr userDrawn="1"/>
          </p:nvSpPr>
          <p:spPr>
            <a:xfrm>
              <a:off x="3500659" y="5540049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67">
                <a:solidFill>
                  <a:schemeClr val="bg2">
                    <a:lumMod val="50000"/>
                  </a:schemeClr>
                </a:solidFill>
                <a:latin typeface="Helvetica" pitchFamily="2" charset="0"/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06" y="3392996"/>
            <a:ext cx="12191894" cy="72008"/>
          </a:xfrm>
          <a:prstGeom prst="rect">
            <a:avLst/>
          </a:prstGeom>
          <a:solidFill>
            <a:schemeClr val="bg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solidFill>
                <a:schemeClr val="bg2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円/楕円 3"/>
          <p:cNvSpPr/>
          <p:nvPr userDrawn="1"/>
        </p:nvSpPr>
        <p:spPr>
          <a:xfrm>
            <a:off x="2255240" y="3236979"/>
            <a:ext cx="384076" cy="384043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solidFill>
                <a:schemeClr val="bg2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円/楕円 9"/>
          <p:cNvSpPr/>
          <p:nvPr userDrawn="1"/>
        </p:nvSpPr>
        <p:spPr>
          <a:xfrm>
            <a:off x="5903433" y="3236979"/>
            <a:ext cx="384076" cy="384043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solidFill>
                <a:schemeClr val="bg2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円/楕円 11"/>
          <p:cNvSpPr/>
          <p:nvPr userDrawn="1"/>
        </p:nvSpPr>
        <p:spPr>
          <a:xfrm>
            <a:off x="9504674" y="3236979"/>
            <a:ext cx="384076" cy="384043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>
              <a:solidFill>
                <a:schemeClr val="bg2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006993" y="2024844"/>
            <a:ext cx="2928579" cy="1152128"/>
          </a:xfrm>
        </p:spPr>
        <p:txBody>
          <a:bodyPr anchor="ctr">
            <a:noAutofit/>
          </a:bodyPr>
          <a:lstStyle>
            <a:lvl1pPr algn="ctr">
              <a:defRPr sz="8334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4631181" y="2024844"/>
            <a:ext cx="2928579" cy="1152128"/>
          </a:xfrm>
        </p:spPr>
        <p:txBody>
          <a:bodyPr anchor="ctr">
            <a:noAutofit/>
          </a:bodyPr>
          <a:lstStyle>
            <a:lvl1pPr algn="ctr">
              <a:defRPr sz="8334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8256427" y="2024844"/>
            <a:ext cx="2928579" cy="1152128"/>
          </a:xfrm>
        </p:spPr>
        <p:txBody>
          <a:bodyPr anchor="ctr">
            <a:noAutofit/>
          </a:bodyPr>
          <a:lstStyle>
            <a:lvl1pPr algn="ctr">
              <a:defRPr sz="8334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06993" y="4005064"/>
            <a:ext cx="2880570" cy="1872208"/>
          </a:xfrm>
        </p:spPr>
        <p:txBody>
          <a:bodyPr anchor="ctr">
            <a:noAutofit/>
          </a:bodyPr>
          <a:lstStyle>
            <a:lvl1pPr marL="228611" indent="-228611" algn="l">
              <a:buClr>
                <a:schemeClr val="accent1"/>
              </a:buClr>
              <a:buFont typeface="Wingdings" panose="05000000000000000000" pitchFamily="2" charset="2"/>
              <a:buChar char="q"/>
              <a:defRPr sz="12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Item</a:t>
            </a:r>
          </a:p>
          <a:p>
            <a:pPr lvl="0"/>
            <a:r>
              <a:rPr lang="en-US" altLang="ja-JP" dirty="0"/>
              <a:t>Item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4655714" y="4005064"/>
            <a:ext cx="2880571" cy="1872208"/>
          </a:xfrm>
        </p:spPr>
        <p:txBody>
          <a:bodyPr anchor="ctr">
            <a:noAutofit/>
          </a:bodyPr>
          <a:lstStyle>
            <a:lvl1pPr marL="228611" indent="-228611" algn="l">
              <a:buClr>
                <a:schemeClr val="accent1"/>
              </a:buClr>
              <a:buFont typeface="Wingdings" panose="05000000000000000000" pitchFamily="2" charset="2"/>
              <a:buChar char="q"/>
              <a:defRPr sz="12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Item </a:t>
            </a:r>
          </a:p>
          <a:p>
            <a:pPr lvl="0"/>
            <a:r>
              <a:rPr lang="en-US" altLang="ja-JP" dirty="0"/>
              <a:t>Item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8256427" y="4005064"/>
            <a:ext cx="2880570" cy="1872208"/>
          </a:xfrm>
        </p:spPr>
        <p:txBody>
          <a:bodyPr anchor="ctr">
            <a:noAutofit/>
          </a:bodyPr>
          <a:lstStyle>
            <a:lvl1pPr marL="228611" indent="-228611" algn="l">
              <a:buClr>
                <a:schemeClr val="accent1"/>
              </a:buClr>
              <a:buFont typeface="Wingdings" panose="05000000000000000000" pitchFamily="2" charset="2"/>
              <a:buChar char="q"/>
              <a:defRPr sz="12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Item</a:t>
            </a:r>
          </a:p>
          <a:p>
            <a:pPr lvl="0"/>
            <a:r>
              <a:rPr lang="en-US" altLang="ja-JP" dirty="0"/>
              <a:t>Item</a:t>
            </a:r>
            <a:endParaRPr lang="en-US" dirty="0"/>
          </a:p>
        </p:txBody>
      </p:sp>
      <p:sp>
        <p:nvSpPr>
          <p:cNvPr id="30" name="フッター プレースホルダー 4">
            <a:extLst>
              <a:ext uri="{FF2B5EF4-FFF2-40B4-BE49-F238E27FC236}">
                <a16:creationId xmlns="" xmlns:a16="http://schemas.microsoft.com/office/drawing/2014/main" id="{690542A7-0F18-AC47-8DD8-A7FD329CA6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71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10" grpId="0" animBg="1"/>
      <p:bldP spid="12" grpId="0" animBg="1"/>
      <p:bldP spid="1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/>
    </p:bldLst>
  </p:timing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N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2084851"/>
            <a:ext cx="10946166" cy="3024336"/>
          </a:xfrm>
        </p:spPr>
        <p:txBody>
          <a:bodyPr anchor="ctr">
            <a:noAutofit/>
          </a:bodyPr>
          <a:lstStyle>
            <a:lvl1pPr algn="l">
              <a:spcBef>
                <a:spcPts val="733"/>
              </a:spcBef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8" name="フッター プレースホルダー 4">
            <a:extLst>
              <a:ext uri="{FF2B5EF4-FFF2-40B4-BE49-F238E27FC236}">
                <a16:creationId xmlns="" xmlns:a16="http://schemas.microsoft.com/office/drawing/2014/main" id="{466BE207-8492-FD46-9A40-ABC3BAF35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3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2564904"/>
            <a:ext cx="10896966" cy="431767"/>
          </a:xfrm>
        </p:spPr>
        <p:txBody>
          <a:bodyPr anchor="ctr">
            <a:noAutofit/>
          </a:bodyPr>
          <a:lstStyle>
            <a:lvl1pPr algn="ctr">
              <a:defRPr sz="29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2996952"/>
            <a:ext cx="10896966" cy="1536171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フッター プレースホルダー 4">
            <a:extLst>
              <a:ext uri="{FF2B5EF4-FFF2-40B4-BE49-F238E27FC236}">
                <a16:creationId xmlns="" xmlns:a16="http://schemas.microsoft.com/office/drawing/2014/main" id="{6665A022-B064-CD47-AF44-485E32B8A0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07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2" presetClass="entr" presetSubtype="9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1892829"/>
            <a:ext cx="10896966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2324877"/>
            <a:ext cx="10896966" cy="153617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4107" y="4053069"/>
            <a:ext cx="10896966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24107" y="4485117"/>
            <a:ext cx="10896966" cy="153617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フッター プレースホルダー 4">
            <a:extLst>
              <a:ext uri="{FF2B5EF4-FFF2-40B4-BE49-F238E27FC236}">
                <a16:creationId xmlns="" xmlns:a16="http://schemas.microsoft.com/office/drawing/2014/main" id="{0F4FB82B-B754-B644-AB7F-38AD3512DD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12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/>
    </p:bldLst>
  </p:timing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20" hasCustomPrompt="1"/>
          </p:nvPr>
        </p:nvSpPr>
        <p:spPr>
          <a:xfrm>
            <a:off x="318586" y="1556809"/>
            <a:ext cx="11707075" cy="2784475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9088" h="4176712">
                <a:moveTo>
                  <a:pt x="2400300" y="0"/>
                </a:moveTo>
                <a:lnTo>
                  <a:pt x="17559088" y="0"/>
                </a:lnTo>
                <a:lnTo>
                  <a:pt x="15146088" y="4176712"/>
                </a:lnTo>
                <a:lnTo>
                  <a:pt x="0" y="4164012"/>
                </a:lnTo>
                <a:lnTo>
                  <a:pt x="240030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4677139"/>
            <a:ext cx="10898156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5109187"/>
            <a:ext cx="10898156" cy="1126706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200000">
            <a:off x="-938681" y="2762288"/>
            <a:ext cx="450786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1" name="コンテンツ プレースホルダー 11"/>
          <p:cNvSpPr>
            <a:spLocks noGrp="1"/>
          </p:cNvSpPr>
          <p:nvPr>
            <p:ph sz="quarter" idx="19" hasCustomPrompt="1"/>
          </p:nvPr>
        </p:nvSpPr>
        <p:spPr>
          <a:xfrm rot="18000000">
            <a:off x="8641794" y="2762288"/>
            <a:ext cx="450786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4" name="フッター プレースホルダー 4">
            <a:extLst>
              <a:ext uri="{FF2B5EF4-FFF2-40B4-BE49-F238E27FC236}">
                <a16:creationId xmlns="" xmlns:a16="http://schemas.microsoft.com/office/drawing/2014/main" id="{829062BC-B560-9B43-8A4F-59921BDFE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32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/>
    </p:bldLst>
  </p:timing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Column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20" hasCustomPrompt="1"/>
          </p:nvPr>
        </p:nvSpPr>
        <p:spPr>
          <a:xfrm>
            <a:off x="645250" y="1643838"/>
            <a:ext cx="5672127" cy="2553247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Add Image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5867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200000">
            <a:off x="-373673" y="2712560"/>
            <a:ext cx="392453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1" name="コンテンツ プレースホルダー 11"/>
          <p:cNvSpPr>
            <a:spLocks noGrp="1"/>
          </p:cNvSpPr>
          <p:nvPr>
            <p:ph sz="quarter" idx="19" hasCustomPrompt="1"/>
          </p:nvPr>
        </p:nvSpPr>
        <p:spPr>
          <a:xfrm rot="18000000">
            <a:off x="3422710" y="2509698"/>
            <a:ext cx="392453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4" name="図プレースホルダー 5"/>
          <p:cNvSpPr>
            <a:spLocks noGrp="1"/>
          </p:cNvSpPr>
          <p:nvPr>
            <p:ph type="pic" sz="quarter" idx="21" hasCustomPrompt="1"/>
          </p:nvPr>
        </p:nvSpPr>
        <p:spPr>
          <a:xfrm>
            <a:off x="6063714" y="2093863"/>
            <a:ext cx="5672127" cy="2553247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Add Image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2917" y="4437111"/>
            <a:ext cx="403279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2917" y="4869160"/>
            <a:ext cx="4032798" cy="1323715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095471" y="4896731"/>
            <a:ext cx="403279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6095471" y="5328779"/>
            <a:ext cx="4032798" cy="864096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コンテンツ プレースホルダー 11"/>
          <p:cNvSpPr>
            <a:spLocks noGrp="1"/>
          </p:cNvSpPr>
          <p:nvPr>
            <p:ph sz="quarter" idx="23" hasCustomPrompt="1"/>
          </p:nvPr>
        </p:nvSpPr>
        <p:spPr>
          <a:xfrm rot="18000000">
            <a:off x="8841174" y="2959724"/>
            <a:ext cx="392453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5" name="コンテンツ プレースホルダー 11"/>
          <p:cNvSpPr>
            <a:spLocks noGrp="1"/>
          </p:cNvSpPr>
          <p:nvPr>
            <p:ph sz="quarter" idx="22" hasCustomPrompt="1"/>
          </p:nvPr>
        </p:nvSpPr>
        <p:spPr>
          <a:xfrm rot="7200000">
            <a:off x="5044791" y="3162585"/>
            <a:ext cx="3924536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21" name="フッター プレースホルダー 4">
            <a:extLst>
              <a:ext uri="{FF2B5EF4-FFF2-40B4-BE49-F238E27FC236}">
                <a16:creationId xmlns="" xmlns:a16="http://schemas.microsoft.com/office/drawing/2014/main" id="{202079BB-1439-A645-A13D-905B79444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76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辺形 8"/>
          <p:cNvSpPr/>
          <p:nvPr/>
        </p:nvSpPr>
        <p:spPr>
          <a:xfrm>
            <a:off x="1535097" y="2235676"/>
            <a:ext cx="8977776" cy="2201437"/>
          </a:xfrm>
          <a:prstGeom prst="parallelogram">
            <a:avLst>
              <a:gd name="adj" fmla="val 55566"/>
            </a:avLst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892313" y="2372883"/>
            <a:ext cx="6697090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3902">
            <a:off x="-695806" y="3453307"/>
            <a:ext cx="5854929" cy="90702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33902">
            <a:off x="6792844" y="2493199"/>
            <a:ext cx="5854929" cy="907029"/>
          </a:xfrm>
          <a:prstGeom prst="rect">
            <a:avLst/>
          </a:prstGeom>
        </p:spPr>
      </p:pic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879364" y="3332990"/>
            <a:ext cx="6662029" cy="5235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334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2" name="テキスト プレースホルダー 3"/>
          <p:cNvSpPr>
            <a:spLocks noGrp="1"/>
          </p:cNvSpPr>
          <p:nvPr>
            <p:ph type="body" sz="quarter" idx="11" hasCustomPrompt="1"/>
          </p:nvPr>
        </p:nvSpPr>
        <p:spPr>
          <a:xfrm>
            <a:off x="2891549" y="4053070"/>
            <a:ext cx="5929702" cy="3360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333" baseline="0">
                <a:solidFill>
                  <a:schemeClr val="tx1">
                    <a:alpha val="8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Information Here</a:t>
            </a:r>
          </a:p>
        </p:txBody>
      </p:sp>
    </p:spTree>
    <p:extLst>
      <p:ext uri="{BB962C8B-B14F-4D97-AF65-F5344CB8AC3E}">
        <p14:creationId xmlns:p14="http://schemas.microsoft.com/office/powerpoint/2010/main" val="100392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20" hasCustomPrompt="1"/>
          </p:nvPr>
        </p:nvSpPr>
        <p:spPr>
          <a:xfrm>
            <a:off x="819010" y="1691843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21" hasCustomPrompt="1"/>
          </p:nvPr>
        </p:nvSpPr>
        <p:spPr>
          <a:xfrm>
            <a:off x="3791544" y="1695655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22" hasCustomPrompt="1"/>
          </p:nvPr>
        </p:nvSpPr>
        <p:spPr>
          <a:xfrm>
            <a:off x="6768133" y="1695655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Add Image</a:t>
            </a:r>
          </a:p>
        </p:txBody>
      </p:sp>
      <p:sp>
        <p:nvSpPr>
          <p:cNvPr id="23" name="図プレースホルダー 5"/>
          <p:cNvSpPr>
            <a:spLocks noGrp="1"/>
          </p:cNvSpPr>
          <p:nvPr>
            <p:ph type="pic" sz="quarter" idx="23" hasCustomPrompt="1"/>
          </p:nvPr>
        </p:nvSpPr>
        <p:spPr>
          <a:xfrm>
            <a:off x="9744722" y="1695655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4" name="図プレースホルダー 5"/>
          <p:cNvSpPr>
            <a:spLocks noGrp="1"/>
          </p:cNvSpPr>
          <p:nvPr>
            <p:ph type="pic" sz="quarter" idx="24" hasCustomPrompt="1"/>
          </p:nvPr>
        </p:nvSpPr>
        <p:spPr>
          <a:xfrm>
            <a:off x="-1328642" y="3883200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5" name="図プレースホルダー 5"/>
          <p:cNvSpPr>
            <a:spLocks noGrp="1"/>
          </p:cNvSpPr>
          <p:nvPr>
            <p:ph type="pic" sz="quarter" idx="25" hasCustomPrompt="1"/>
          </p:nvPr>
        </p:nvSpPr>
        <p:spPr>
          <a:xfrm>
            <a:off x="1631117" y="3883123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26" hasCustomPrompt="1"/>
          </p:nvPr>
        </p:nvSpPr>
        <p:spPr>
          <a:xfrm>
            <a:off x="4607706" y="3883123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27" name="図プレースホルダー 5"/>
          <p:cNvSpPr>
            <a:spLocks noGrp="1"/>
          </p:cNvSpPr>
          <p:nvPr>
            <p:ph type="pic" sz="quarter" idx="27" hasCustomPrompt="1"/>
          </p:nvPr>
        </p:nvSpPr>
        <p:spPr>
          <a:xfrm>
            <a:off x="7580240" y="3883123"/>
            <a:ext cx="4063977" cy="1829356"/>
          </a:xfrm>
          <a:custGeom>
            <a:avLst/>
            <a:gdLst>
              <a:gd name="connsiteX0" fmla="*/ 0 w 12745788"/>
              <a:gd name="connsiteY0" fmla="*/ 0 h 4176712"/>
              <a:gd name="connsiteX1" fmla="*/ 12745788 w 12745788"/>
              <a:gd name="connsiteY1" fmla="*/ 0 h 4176712"/>
              <a:gd name="connsiteX2" fmla="*/ 12745788 w 12745788"/>
              <a:gd name="connsiteY2" fmla="*/ 4176712 h 4176712"/>
              <a:gd name="connsiteX3" fmla="*/ 0 w 12745788"/>
              <a:gd name="connsiteY3" fmla="*/ 4176712 h 4176712"/>
              <a:gd name="connsiteX4" fmla="*/ 0 w 12745788"/>
              <a:gd name="connsiteY4" fmla="*/ 0 h 4176712"/>
              <a:gd name="connsiteX0" fmla="*/ 2400300 w 15146088"/>
              <a:gd name="connsiteY0" fmla="*/ 0 h 4176712"/>
              <a:gd name="connsiteX1" fmla="*/ 15146088 w 15146088"/>
              <a:gd name="connsiteY1" fmla="*/ 0 h 4176712"/>
              <a:gd name="connsiteX2" fmla="*/ 15146088 w 15146088"/>
              <a:gd name="connsiteY2" fmla="*/ 4176712 h 4176712"/>
              <a:gd name="connsiteX3" fmla="*/ 0 w 15146088"/>
              <a:gd name="connsiteY3" fmla="*/ 4164012 h 4176712"/>
              <a:gd name="connsiteX4" fmla="*/ 2400300 w 15146088"/>
              <a:gd name="connsiteY4" fmla="*/ 0 h 4176712"/>
              <a:gd name="connsiteX0" fmla="*/ 2400300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2400300 w 17559088"/>
              <a:gd name="connsiteY4" fmla="*/ 0 h 4176712"/>
              <a:gd name="connsiteX0" fmla="*/ 5183026 w 17559088"/>
              <a:gd name="connsiteY0" fmla="*/ 0 h 4176712"/>
              <a:gd name="connsiteX1" fmla="*/ 17559088 w 17559088"/>
              <a:gd name="connsiteY1" fmla="*/ 0 h 4176712"/>
              <a:gd name="connsiteX2" fmla="*/ 15146088 w 17559088"/>
              <a:gd name="connsiteY2" fmla="*/ 4176712 h 4176712"/>
              <a:gd name="connsiteX3" fmla="*/ 0 w 17559088"/>
              <a:gd name="connsiteY3" fmla="*/ 4164012 h 4176712"/>
              <a:gd name="connsiteX4" fmla="*/ 5183026 w 17559088"/>
              <a:gd name="connsiteY4" fmla="*/ 0 h 4176712"/>
              <a:gd name="connsiteX0" fmla="*/ 5183026 w 20406531"/>
              <a:gd name="connsiteY0" fmla="*/ 14716 h 4191428"/>
              <a:gd name="connsiteX1" fmla="*/ 20406531 w 20406531"/>
              <a:gd name="connsiteY1" fmla="*/ 0 h 4191428"/>
              <a:gd name="connsiteX2" fmla="*/ 15146088 w 20406531"/>
              <a:gd name="connsiteY2" fmla="*/ 4191428 h 4191428"/>
              <a:gd name="connsiteX3" fmla="*/ 0 w 20406531"/>
              <a:gd name="connsiteY3" fmla="*/ 4178728 h 4191428"/>
              <a:gd name="connsiteX4" fmla="*/ 5183026 w 20406531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210802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247740 w 20471245"/>
              <a:gd name="connsiteY0" fmla="*/ 14716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247740 w 20471245"/>
              <a:gd name="connsiteY4" fmla="*/ 14716 h 4191428"/>
              <a:gd name="connsiteX0" fmla="*/ 5312455 w 20471245"/>
              <a:gd name="connsiteY0" fmla="*/ 0 h 4191428"/>
              <a:gd name="connsiteX1" fmla="*/ 20471245 w 20471245"/>
              <a:gd name="connsiteY1" fmla="*/ 0 h 4191428"/>
              <a:gd name="connsiteX2" fmla="*/ 15146088 w 20471245"/>
              <a:gd name="connsiteY2" fmla="*/ 4191428 h 4191428"/>
              <a:gd name="connsiteX3" fmla="*/ 0 w 20471245"/>
              <a:gd name="connsiteY3" fmla="*/ 4178729 h 4191428"/>
              <a:gd name="connsiteX4" fmla="*/ 5312455 w 20471245"/>
              <a:gd name="connsiteY4" fmla="*/ 0 h 419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71245" h="4191428">
                <a:moveTo>
                  <a:pt x="5312455" y="0"/>
                </a:moveTo>
                <a:lnTo>
                  <a:pt x="20471245" y="0"/>
                </a:lnTo>
                <a:lnTo>
                  <a:pt x="15146088" y="4191428"/>
                </a:lnTo>
                <a:lnTo>
                  <a:pt x="0" y="4178729"/>
                </a:lnTo>
                <a:lnTo>
                  <a:pt x="5312455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Add Image</a:t>
            </a:r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 rot="7200000">
            <a:off x="518" y="2365447"/>
            <a:ext cx="3121865" cy="57578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altLang="ja-JP" dirty="0"/>
              <a:t> </a:t>
            </a:r>
            <a:endParaRPr 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 rot="18000000">
            <a:off x="9288942" y="4573693"/>
            <a:ext cx="3121865" cy="57578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altLang="ja-JP" dirty="0"/>
              <a:t> </a:t>
            </a:r>
            <a:endParaRPr lang="en-US" dirty="0"/>
          </a:p>
        </p:txBody>
      </p:sp>
      <p:sp>
        <p:nvSpPr>
          <p:cNvPr id="18" name="フッター プレースホルダー 4">
            <a:extLst>
              <a:ext uri="{FF2B5EF4-FFF2-40B4-BE49-F238E27FC236}">
                <a16:creationId xmlns="" xmlns:a16="http://schemas.microsoft.com/office/drawing/2014/main" id="{45D37E54-4595-9848-A0FD-829C35E902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3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7" grpId="0" build="allAtOnce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</p:bldLst>
  </p:timing>
  <p:hf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Net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5" name="円/楕円 24"/>
          <p:cNvSpPr/>
          <p:nvPr userDrawn="1"/>
        </p:nvSpPr>
        <p:spPr>
          <a:xfrm>
            <a:off x="7440266" y="1604798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7657433" y="1808821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9" name="円/楕円 28"/>
          <p:cNvSpPr/>
          <p:nvPr userDrawn="1"/>
        </p:nvSpPr>
        <p:spPr>
          <a:xfrm>
            <a:off x="8928560" y="2300875"/>
            <a:ext cx="1416280" cy="1416157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3" name="図プレースホルダー 5"/>
          <p:cNvSpPr>
            <a:spLocks noGrp="1"/>
          </p:cNvSpPr>
          <p:nvPr>
            <p:ph type="pic" sz="quarter" idx="40" hasCustomPrompt="1"/>
          </p:nvPr>
        </p:nvSpPr>
        <p:spPr>
          <a:xfrm>
            <a:off x="9282630" y="2648913"/>
            <a:ext cx="708140" cy="708079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円/楕円 35"/>
          <p:cNvSpPr/>
          <p:nvPr userDrawn="1"/>
        </p:nvSpPr>
        <p:spPr>
          <a:xfrm>
            <a:off x="7697905" y="3840531"/>
            <a:ext cx="1230655" cy="123054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9" name="図プレースホルダー 5"/>
          <p:cNvSpPr>
            <a:spLocks noGrp="1"/>
          </p:cNvSpPr>
          <p:nvPr>
            <p:ph type="pic" sz="quarter" idx="41" hasCustomPrompt="1"/>
          </p:nvPr>
        </p:nvSpPr>
        <p:spPr>
          <a:xfrm>
            <a:off x="8016380" y="4150018"/>
            <a:ext cx="615327" cy="61527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9" name="円/楕円 48"/>
          <p:cNvSpPr/>
          <p:nvPr userDrawn="1"/>
        </p:nvSpPr>
        <p:spPr>
          <a:xfrm>
            <a:off x="2543297" y="1424323"/>
            <a:ext cx="1416280" cy="1416157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0" name="図プレースホルダー 5"/>
          <p:cNvSpPr>
            <a:spLocks noGrp="1"/>
          </p:cNvSpPr>
          <p:nvPr>
            <p:ph type="pic" sz="quarter" idx="42" hasCustomPrompt="1"/>
          </p:nvPr>
        </p:nvSpPr>
        <p:spPr>
          <a:xfrm>
            <a:off x="2897367" y="1778362"/>
            <a:ext cx="708140" cy="708079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1" name="円/楕円 50"/>
          <p:cNvSpPr/>
          <p:nvPr userDrawn="1"/>
        </p:nvSpPr>
        <p:spPr>
          <a:xfrm>
            <a:off x="862964" y="2186093"/>
            <a:ext cx="965994" cy="965911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2" name="図プレースホルダー 5"/>
          <p:cNvSpPr>
            <a:spLocks noGrp="1"/>
          </p:cNvSpPr>
          <p:nvPr>
            <p:ph type="pic" sz="quarter" idx="43" hasCustomPrompt="1"/>
          </p:nvPr>
        </p:nvSpPr>
        <p:spPr>
          <a:xfrm>
            <a:off x="1094473" y="2407310"/>
            <a:ext cx="494438" cy="49439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3" name="円/楕円 52"/>
          <p:cNvSpPr/>
          <p:nvPr userDrawn="1"/>
        </p:nvSpPr>
        <p:spPr>
          <a:xfrm>
            <a:off x="1151021" y="3284984"/>
            <a:ext cx="1728342" cy="1728192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4" name="図プレースホルダー 5"/>
          <p:cNvSpPr>
            <a:spLocks noGrp="1"/>
          </p:cNvSpPr>
          <p:nvPr>
            <p:ph type="pic" sz="quarter" idx="44" hasCustomPrompt="1"/>
          </p:nvPr>
        </p:nvSpPr>
        <p:spPr>
          <a:xfrm>
            <a:off x="1583107" y="3717032"/>
            <a:ext cx="864171" cy="864096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5" name="円/楕円 54"/>
          <p:cNvSpPr/>
          <p:nvPr userDrawn="1"/>
        </p:nvSpPr>
        <p:spPr>
          <a:xfrm>
            <a:off x="3376030" y="4129523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6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3593197" y="4333546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9" name="円/楕円 58"/>
          <p:cNvSpPr/>
          <p:nvPr userDrawn="1"/>
        </p:nvSpPr>
        <p:spPr>
          <a:xfrm>
            <a:off x="10553821" y="3666183"/>
            <a:ext cx="997139" cy="997052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60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10798698" y="3918212"/>
            <a:ext cx="512214" cy="512169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1" name="円/楕円 60"/>
          <p:cNvSpPr/>
          <p:nvPr userDrawn="1"/>
        </p:nvSpPr>
        <p:spPr>
          <a:xfrm>
            <a:off x="9713655" y="1274378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62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9930822" y="1478401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3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487088" y="5253203"/>
            <a:ext cx="9193819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487088" y="5685251"/>
            <a:ext cx="9193819" cy="624069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1" name="直線コネクタ 20"/>
          <p:cNvCxnSpPr>
            <a:endCxn id="4" idx="1"/>
          </p:cNvCxnSpPr>
          <p:nvPr userDrawn="1"/>
        </p:nvCxnSpPr>
        <p:spPr>
          <a:xfrm>
            <a:off x="3959577" y="2420888"/>
            <a:ext cx="2088413" cy="919073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/>
          <p:cNvSpPr/>
          <p:nvPr userDrawn="1"/>
        </p:nvSpPr>
        <p:spPr>
          <a:xfrm>
            <a:off x="6047990" y="3236979"/>
            <a:ext cx="192038" cy="205963"/>
          </a:xfrm>
          <a:prstGeom prst="rect">
            <a:avLst/>
          </a:prstGeom>
          <a:noFill/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46" name="直線コネクタ 45"/>
          <p:cNvCxnSpPr>
            <a:endCxn id="4" idx="1"/>
          </p:cNvCxnSpPr>
          <p:nvPr userDrawn="1"/>
        </p:nvCxnSpPr>
        <p:spPr>
          <a:xfrm flipV="1">
            <a:off x="2879363" y="3339961"/>
            <a:ext cx="3168627" cy="652444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/>
          <p:cNvCxnSpPr>
            <a:endCxn id="4" idx="1"/>
          </p:cNvCxnSpPr>
          <p:nvPr userDrawn="1"/>
        </p:nvCxnSpPr>
        <p:spPr>
          <a:xfrm>
            <a:off x="1828959" y="2785909"/>
            <a:ext cx="4219031" cy="554052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endCxn id="4" idx="1"/>
          </p:cNvCxnSpPr>
          <p:nvPr userDrawn="1"/>
        </p:nvCxnSpPr>
        <p:spPr>
          <a:xfrm flipV="1">
            <a:off x="4216196" y="3339961"/>
            <a:ext cx="1831794" cy="1001141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コネクタ 67"/>
          <p:cNvCxnSpPr>
            <a:stCxn id="25" idx="3"/>
            <a:endCxn id="4" idx="3"/>
          </p:cNvCxnSpPr>
          <p:nvPr userDrawn="1"/>
        </p:nvCxnSpPr>
        <p:spPr>
          <a:xfrm flipH="1">
            <a:off x="6240028" y="2321862"/>
            <a:ext cx="1323277" cy="1018099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コネクタ 68"/>
          <p:cNvCxnSpPr>
            <a:endCxn id="4" idx="3"/>
          </p:cNvCxnSpPr>
          <p:nvPr userDrawn="1"/>
        </p:nvCxnSpPr>
        <p:spPr>
          <a:xfrm flipH="1">
            <a:off x="6240028" y="1892830"/>
            <a:ext cx="3473627" cy="1447131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コネクタ 72"/>
          <p:cNvCxnSpPr/>
          <p:nvPr userDrawn="1"/>
        </p:nvCxnSpPr>
        <p:spPr>
          <a:xfrm flipH="1">
            <a:off x="6240028" y="3062935"/>
            <a:ext cx="2688532" cy="277026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コネクタ 76"/>
          <p:cNvCxnSpPr/>
          <p:nvPr userDrawn="1"/>
        </p:nvCxnSpPr>
        <p:spPr>
          <a:xfrm flipH="1" flipV="1">
            <a:off x="6240028" y="3339963"/>
            <a:ext cx="4313793" cy="713107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コネクタ 80"/>
          <p:cNvCxnSpPr/>
          <p:nvPr userDrawn="1"/>
        </p:nvCxnSpPr>
        <p:spPr>
          <a:xfrm flipH="1" flipV="1">
            <a:off x="6240029" y="3339960"/>
            <a:ext cx="1536303" cy="789563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プレースホルダー 18"/>
          <p:cNvSpPr>
            <a:spLocks noGrp="1"/>
          </p:cNvSpPr>
          <p:nvPr>
            <p:ph type="body" sz="quarter" idx="21" hasCustomPrompt="1"/>
          </p:nvPr>
        </p:nvSpPr>
        <p:spPr>
          <a:xfrm>
            <a:off x="5047862" y="1555075"/>
            <a:ext cx="2104347" cy="3532991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28" name="図プレースホルダー 7"/>
          <p:cNvSpPr>
            <a:spLocks noGrp="1"/>
          </p:cNvSpPr>
          <p:nvPr>
            <p:ph type="pic" sz="quarter" idx="23" hasCustomPrompt="1"/>
          </p:nvPr>
        </p:nvSpPr>
        <p:spPr>
          <a:xfrm>
            <a:off x="5380270" y="1972366"/>
            <a:ext cx="1430401" cy="2560757"/>
          </a:xfrm>
          <a:solidFill>
            <a:schemeClr val="bg1">
              <a:alpha val="22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40" name="フッター プレースホルダー 4">
            <a:extLst>
              <a:ext uri="{FF2B5EF4-FFF2-40B4-BE49-F238E27FC236}">
                <a16:creationId xmlns="" xmlns:a16="http://schemas.microsoft.com/office/drawing/2014/main" id="{1E08843B-5A90-7B46-845E-F0ECC0C146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39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50"/>
                            </p:stCondLst>
                            <p:childTnLst>
                              <p:par>
                                <p:cTn id="7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650"/>
                            </p:stCondLst>
                            <p:childTnLst>
                              <p:par>
                                <p:cTn id="9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3" grpId="0"/>
      <p:bldP spid="36" grpId="0" animBg="1"/>
      <p:bldP spid="39" grpId="0"/>
      <p:bldP spid="49" grpId="0" animBg="1"/>
      <p:bldP spid="50" grpId="0"/>
      <p:bldP spid="51" grpId="0" animBg="1"/>
      <p:bldP spid="52" grpId="0"/>
      <p:bldP spid="53" grpId="0" animBg="1"/>
      <p:bldP spid="54" grpId="0"/>
      <p:bldP spid="55" grpId="0" animBg="1"/>
      <p:bldP spid="56" grpId="0"/>
      <p:bldP spid="59" grpId="0" animBg="1"/>
      <p:bldP spid="60" grpId="0"/>
      <p:bldP spid="61" grpId="0" animBg="1"/>
      <p:bldP spid="62" grpId="0"/>
      <p:bldP spid="6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allAtOnce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40" grpId="0"/>
    </p:bldLst>
  </p:timing>
  <p:hf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ll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円/楕円 7"/>
          <p:cNvSpPr/>
          <p:nvPr userDrawn="1"/>
        </p:nvSpPr>
        <p:spPr>
          <a:xfrm>
            <a:off x="5159286" y="1988840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38" hasCustomPrompt="1"/>
          </p:nvPr>
        </p:nvSpPr>
        <p:spPr>
          <a:xfrm>
            <a:off x="5759404" y="2588907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" name="円/楕円 9"/>
          <p:cNvSpPr/>
          <p:nvPr userDrawn="1"/>
        </p:nvSpPr>
        <p:spPr>
          <a:xfrm>
            <a:off x="3935572" y="3957059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4535691" y="4557125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円/楕円 13"/>
          <p:cNvSpPr/>
          <p:nvPr userDrawn="1"/>
        </p:nvSpPr>
        <p:spPr>
          <a:xfrm>
            <a:off x="6336047" y="3957059"/>
            <a:ext cx="1872370" cy="1872208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2540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40" hasCustomPrompt="1"/>
          </p:nvPr>
        </p:nvSpPr>
        <p:spPr>
          <a:xfrm>
            <a:off x="6936166" y="4557125"/>
            <a:ext cx="672133" cy="672075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7392256" y="1556792"/>
            <a:ext cx="2880570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392256" y="1988840"/>
            <a:ext cx="2880570" cy="1247585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8736522" y="4139871"/>
            <a:ext cx="2880570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8736522" y="4571919"/>
            <a:ext cx="2880570" cy="1247585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670926" y="3285538"/>
            <a:ext cx="2880570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670926" y="3717586"/>
            <a:ext cx="2880570" cy="1247585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4" name="直線コネクタ 23"/>
          <p:cNvCxnSpPr/>
          <p:nvPr userDrawn="1"/>
        </p:nvCxnSpPr>
        <p:spPr>
          <a:xfrm>
            <a:off x="478888" y="3717032"/>
            <a:ext cx="3072608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>
            <a:stCxn id="10" idx="1"/>
          </p:cNvCxnSpPr>
          <p:nvPr userDrawn="1"/>
        </p:nvCxnSpPr>
        <p:spPr>
          <a:xfrm flipH="1" flipV="1">
            <a:off x="3551496" y="3717032"/>
            <a:ext cx="658278" cy="514205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 userDrawn="1"/>
        </p:nvCxnSpPr>
        <p:spPr>
          <a:xfrm flipH="1">
            <a:off x="7392256" y="1988840"/>
            <a:ext cx="3245980" cy="3286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/>
          <p:cNvCxnSpPr>
            <a:stCxn id="8" idx="7"/>
          </p:cNvCxnSpPr>
          <p:nvPr userDrawn="1"/>
        </p:nvCxnSpPr>
        <p:spPr>
          <a:xfrm flipV="1">
            <a:off x="6757454" y="1992126"/>
            <a:ext cx="634802" cy="270893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/>
          <p:cNvCxnSpPr>
            <a:stCxn id="14" idx="6"/>
          </p:cNvCxnSpPr>
          <p:nvPr userDrawn="1"/>
        </p:nvCxnSpPr>
        <p:spPr>
          <a:xfrm flipV="1">
            <a:off x="8208418" y="4576088"/>
            <a:ext cx="528104" cy="317075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/>
          <p:cNvCxnSpPr/>
          <p:nvPr userDrawn="1"/>
        </p:nvCxnSpPr>
        <p:spPr>
          <a:xfrm flipH="1">
            <a:off x="8736523" y="4576088"/>
            <a:ext cx="3168626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フッター プレースホルダー 4">
            <a:extLst>
              <a:ext uri="{FF2B5EF4-FFF2-40B4-BE49-F238E27FC236}">
                <a16:creationId xmlns="" xmlns:a16="http://schemas.microsoft.com/office/drawing/2014/main" id="{FDD28AF1-78A1-B046-94EF-FEEEF59AC6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8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750"/>
                            </p:stCondLst>
                            <p:childTnLst>
                              <p:par>
                                <p:cTn id="4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2" grpId="0"/>
      <p:bldP spid="14" grpId="0" animBg="1"/>
      <p:bldP spid="15" grpId="0"/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  <p:hf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 -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535097" y="1797100"/>
            <a:ext cx="4128817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535097" y="2228867"/>
            <a:ext cx="4128817" cy="14401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円/楕円 24"/>
          <p:cNvSpPr/>
          <p:nvPr userDrawn="1"/>
        </p:nvSpPr>
        <p:spPr>
          <a:xfrm>
            <a:off x="526898" y="1796819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744065" y="2000842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0" name="直線コネクタ 29"/>
          <p:cNvCxnSpPr>
            <a:endCxn id="25" idx="6"/>
          </p:cNvCxnSpPr>
          <p:nvPr userDrawn="1"/>
        </p:nvCxnSpPr>
        <p:spPr>
          <a:xfrm flipH="1">
            <a:off x="1367064" y="2216865"/>
            <a:ext cx="458490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535097" y="4101355"/>
            <a:ext cx="4128817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535097" y="4533123"/>
            <a:ext cx="4128817" cy="14401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円/楕円 33"/>
          <p:cNvSpPr/>
          <p:nvPr userDrawn="1"/>
        </p:nvSpPr>
        <p:spPr>
          <a:xfrm>
            <a:off x="526898" y="4101074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5" name="図プレースホルダー 5"/>
          <p:cNvSpPr>
            <a:spLocks noGrp="1"/>
          </p:cNvSpPr>
          <p:nvPr>
            <p:ph type="pic" sz="quarter" idx="42" hasCustomPrompt="1"/>
          </p:nvPr>
        </p:nvSpPr>
        <p:spPr>
          <a:xfrm>
            <a:off x="744065" y="4305097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7" name="直線コネクタ 36"/>
          <p:cNvCxnSpPr>
            <a:endCxn id="34" idx="6"/>
          </p:cNvCxnSpPr>
          <p:nvPr userDrawn="1"/>
        </p:nvCxnSpPr>
        <p:spPr>
          <a:xfrm flipH="1">
            <a:off x="1367064" y="4521121"/>
            <a:ext cx="458490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7296237" y="1749095"/>
            <a:ext cx="4128817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7296237" y="2180862"/>
            <a:ext cx="4128817" cy="14401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円/楕円 40"/>
          <p:cNvSpPr/>
          <p:nvPr userDrawn="1"/>
        </p:nvSpPr>
        <p:spPr>
          <a:xfrm>
            <a:off x="6288038" y="1748814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42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6504565" y="1952837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43" name="直線コネクタ 42"/>
          <p:cNvCxnSpPr>
            <a:endCxn id="41" idx="6"/>
          </p:cNvCxnSpPr>
          <p:nvPr userDrawn="1"/>
        </p:nvCxnSpPr>
        <p:spPr>
          <a:xfrm flipH="1">
            <a:off x="7128204" y="2168860"/>
            <a:ext cx="458490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7296237" y="4053350"/>
            <a:ext cx="4128817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7296237" y="4485117"/>
            <a:ext cx="4128817" cy="1440160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円/楕円 45"/>
          <p:cNvSpPr/>
          <p:nvPr userDrawn="1"/>
        </p:nvSpPr>
        <p:spPr>
          <a:xfrm>
            <a:off x="6288038" y="4053069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47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6504565" y="4257092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48" name="直線コネクタ 47"/>
          <p:cNvCxnSpPr>
            <a:endCxn id="46" idx="6"/>
          </p:cNvCxnSpPr>
          <p:nvPr userDrawn="1"/>
        </p:nvCxnSpPr>
        <p:spPr>
          <a:xfrm flipH="1">
            <a:off x="7128204" y="4473115"/>
            <a:ext cx="4584907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フッター プレースホルダー 4">
            <a:extLst>
              <a:ext uri="{FF2B5EF4-FFF2-40B4-BE49-F238E27FC236}">
                <a16:creationId xmlns="" xmlns:a16="http://schemas.microsoft.com/office/drawing/2014/main" id="{BDF17BBA-CEEE-4546-868A-CDE9124DB7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4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7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250"/>
                            </p:stCondLst>
                            <p:childTnLst>
                              <p:par>
                                <p:cTn id="9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/>
      <p:bldP spid="31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/>
      <p:bldP spid="3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animBg="1"/>
      <p:bldP spid="42" grpId="0"/>
      <p:bldP spid="4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animBg="1"/>
      <p:bldP spid="47" grpId="0"/>
      <p:bldP spid="27" grpId="0"/>
    </p:bldLst>
  </p:timing>
  <p:hf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-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151021" y="1845105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151021" y="2276873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622917" y="1796819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4847753" y="1845105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5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4847753" y="2276872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図プレースホルダー 5"/>
          <p:cNvSpPr>
            <a:spLocks noGrp="1"/>
          </p:cNvSpPr>
          <p:nvPr>
            <p:ph type="pic" sz="quarter" idx="42" hasCustomPrompt="1"/>
          </p:nvPr>
        </p:nvSpPr>
        <p:spPr>
          <a:xfrm>
            <a:off x="4319648" y="1796818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7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8544484" y="1845105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8544484" y="2276872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8016380" y="1796818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1151021" y="4053350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1151021" y="4485117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2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622917" y="4005063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3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4847753" y="4053349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4847753" y="4485117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5" name="図プレースホルダー 5"/>
          <p:cNvSpPr>
            <a:spLocks noGrp="1"/>
          </p:cNvSpPr>
          <p:nvPr>
            <p:ph type="pic" sz="quarter" idx="51" hasCustomPrompt="1"/>
          </p:nvPr>
        </p:nvSpPr>
        <p:spPr>
          <a:xfrm>
            <a:off x="4319648" y="4005063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66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8544484" y="4053349"/>
            <a:ext cx="2880570" cy="431767"/>
          </a:xfrm>
        </p:spPr>
        <p:txBody>
          <a:bodyPr anchor="ctr">
            <a:noAutofit/>
          </a:bodyPr>
          <a:lstStyle>
            <a:lvl1pPr>
              <a:defRPr sz="18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7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8544484" y="4485117"/>
            <a:ext cx="2880570" cy="1440160"/>
          </a:xfrm>
        </p:spPr>
        <p:txBody>
          <a:bodyPr anchor="t">
            <a:noAutofit/>
          </a:bodyPr>
          <a:lstStyle>
            <a:lvl1pPr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8" name="図プレースホルダー 5"/>
          <p:cNvSpPr>
            <a:spLocks noGrp="1"/>
          </p:cNvSpPr>
          <p:nvPr>
            <p:ph type="pic" sz="quarter" idx="54" hasCustomPrompt="1"/>
          </p:nvPr>
        </p:nvSpPr>
        <p:spPr>
          <a:xfrm>
            <a:off x="8016380" y="4005063"/>
            <a:ext cx="541231" cy="541184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5" name="フッター プレースホルダー 4">
            <a:extLst>
              <a:ext uri="{FF2B5EF4-FFF2-40B4-BE49-F238E27FC236}">
                <a16:creationId xmlns="" xmlns:a16="http://schemas.microsoft.com/office/drawing/2014/main" id="{CC9EC9FA-244A-B041-997D-A4E0524451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7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/>
      <p:bldP spid="5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  <p:bldP spid="5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/>
      <p:bldP spid="6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/>
      <p:bldP spid="6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/>
      <p:bldP spid="6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/>
      <p:bldP spid="25" grpId="0"/>
    </p:bldLst>
  </p:timing>
  <p:hf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oint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567895" y="1556792"/>
            <a:ext cx="6001187" cy="840093"/>
          </a:xfrm>
        </p:spPr>
        <p:txBody>
          <a:bodyPr anchor="ctr">
            <a:noAutofit/>
          </a:bodyPr>
          <a:lstStyle>
            <a:lvl1pPr algn="l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円/楕円 24"/>
          <p:cNvSpPr/>
          <p:nvPr userDrawn="1"/>
        </p:nvSpPr>
        <p:spPr>
          <a:xfrm>
            <a:off x="4703724" y="1604797"/>
            <a:ext cx="768152" cy="768085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39" hasCustomPrompt="1"/>
          </p:nvPr>
        </p:nvSpPr>
        <p:spPr>
          <a:xfrm>
            <a:off x="4895762" y="1796818"/>
            <a:ext cx="384077" cy="384043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5567895" y="2516899"/>
            <a:ext cx="6001187" cy="840093"/>
          </a:xfrm>
        </p:spPr>
        <p:txBody>
          <a:bodyPr anchor="ctr">
            <a:noAutofit/>
          </a:bodyPr>
          <a:lstStyle>
            <a:lvl1pPr algn="l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円/楕円 27"/>
          <p:cNvSpPr/>
          <p:nvPr userDrawn="1"/>
        </p:nvSpPr>
        <p:spPr>
          <a:xfrm>
            <a:off x="4703724" y="2564904"/>
            <a:ext cx="768152" cy="768085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29" name="図プレースホルダー 5"/>
          <p:cNvSpPr>
            <a:spLocks noGrp="1"/>
          </p:cNvSpPr>
          <p:nvPr>
            <p:ph type="pic" sz="quarter" idx="41" hasCustomPrompt="1"/>
          </p:nvPr>
        </p:nvSpPr>
        <p:spPr>
          <a:xfrm>
            <a:off x="4895762" y="2756925"/>
            <a:ext cx="384077" cy="384043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5567895" y="3477006"/>
            <a:ext cx="6001187" cy="840093"/>
          </a:xfrm>
        </p:spPr>
        <p:txBody>
          <a:bodyPr anchor="ctr">
            <a:noAutofit/>
          </a:bodyPr>
          <a:lstStyle>
            <a:lvl1pPr algn="l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円/楕円 35"/>
          <p:cNvSpPr/>
          <p:nvPr userDrawn="1"/>
        </p:nvSpPr>
        <p:spPr>
          <a:xfrm>
            <a:off x="4703724" y="3525011"/>
            <a:ext cx="768152" cy="768085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9" name="図プレースホルダー 5"/>
          <p:cNvSpPr>
            <a:spLocks noGrp="1"/>
          </p:cNvSpPr>
          <p:nvPr>
            <p:ph type="pic" sz="quarter" idx="43" hasCustomPrompt="1"/>
          </p:nvPr>
        </p:nvSpPr>
        <p:spPr>
          <a:xfrm>
            <a:off x="4895762" y="3717032"/>
            <a:ext cx="384077" cy="384043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5567895" y="4437112"/>
            <a:ext cx="6001187" cy="840093"/>
          </a:xfrm>
        </p:spPr>
        <p:txBody>
          <a:bodyPr anchor="ctr">
            <a:noAutofit/>
          </a:bodyPr>
          <a:lstStyle>
            <a:lvl1pPr algn="l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円/楕円 49"/>
          <p:cNvSpPr/>
          <p:nvPr userDrawn="1"/>
        </p:nvSpPr>
        <p:spPr>
          <a:xfrm>
            <a:off x="4703724" y="4485118"/>
            <a:ext cx="768152" cy="768085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1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4895762" y="4677139"/>
            <a:ext cx="384077" cy="384043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2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5567895" y="5397219"/>
            <a:ext cx="6001187" cy="840093"/>
          </a:xfrm>
        </p:spPr>
        <p:txBody>
          <a:bodyPr anchor="ctr">
            <a:noAutofit/>
          </a:bodyPr>
          <a:lstStyle>
            <a:lvl1pPr algn="l"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円/楕円 52"/>
          <p:cNvSpPr/>
          <p:nvPr userDrawn="1"/>
        </p:nvSpPr>
        <p:spPr>
          <a:xfrm>
            <a:off x="4703724" y="5445224"/>
            <a:ext cx="768152" cy="768085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4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4895762" y="5637245"/>
            <a:ext cx="384077" cy="384043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74907" y="1796819"/>
            <a:ext cx="3984788" cy="4080453"/>
          </a:xfrm>
        </p:spPr>
        <p:txBody>
          <a:bodyPr anchor="ctr">
            <a:noAutofit/>
          </a:bodyPr>
          <a:lstStyle>
            <a:lvl1pPr>
              <a:lnSpc>
                <a:spcPts val="4000"/>
              </a:lnSpc>
              <a:defRPr sz="40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23" name="フッター プレースホルダー 4">
            <a:extLst>
              <a:ext uri="{FF2B5EF4-FFF2-40B4-BE49-F238E27FC236}">
                <a16:creationId xmlns="" xmlns:a16="http://schemas.microsoft.com/office/drawing/2014/main" id="{B217652A-1721-A44F-B176-75C79ABFA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3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/>
      <p:bldP spid="2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  <p:bldP spid="29" grpId="0"/>
      <p:bldP spid="3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9" grpId="0"/>
      <p:bldP spid="4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animBg="1"/>
      <p:bldP spid="51" grpId="0"/>
      <p:bldP spid="5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/>
      <p:bldP spid="55" grpId="0" build="p">
        <p:tmplLst>
          <p:tmpl lvl="1">
            <p:tnLst>
              <p:par>
                <p:cTn presetID="2" presetClass="entr" presetSubtype="9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  <p:hf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円/楕円 7"/>
          <p:cNvSpPr/>
          <p:nvPr userDrawn="1"/>
        </p:nvSpPr>
        <p:spPr>
          <a:xfrm>
            <a:off x="2615404" y="2732923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2832571" y="2936946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2" name="テキスト プレースホルダー 7"/>
          <p:cNvSpPr>
            <a:spLocks noGrp="1"/>
          </p:cNvSpPr>
          <p:nvPr>
            <p:ph type="body" sz="quarter" idx="28" hasCustomPrompt="1"/>
          </p:nvPr>
        </p:nvSpPr>
        <p:spPr>
          <a:xfrm>
            <a:off x="887062" y="2732923"/>
            <a:ext cx="840073" cy="840000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/>
          <a:lstStyle>
            <a:lvl1pPr algn="ctr">
              <a:defRPr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14" name="直線コネクタ 13"/>
          <p:cNvCxnSpPr>
            <a:stCxn id="12" idx="6"/>
            <a:endCxn id="8" idx="2"/>
          </p:cNvCxnSpPr>
          <p:nvPr userDrawn="1"/>
        </p:nvCxnSpPr>
        <p:spPr>
          <a:xfrm>
            <a:off x="1727135" y="3152923"/>
            <a:ext cx="888269" cy="47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/>
          <p:cNvCxnSpPr>
            <a:stCxn id="8" idx="6"/>
            <a:endCxn id="21" idx="2"/>
          </p:cNvCxnSpPr>
          <p:nvPr userDrawn="1"/>
        </p:nvCxnSpPr>
        <p:spPr>
          <a:xfrm flipV="1">
            <a:off x="3455570" y="3152923"/>
            <a:ext cx="890079" cy="47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円/楕円 20"/>
          <p:cNvSpPr/>
          <p:nvPr userDrawn="1"/>
        </p:nvSpPr>
        <p:spPr>
          <a:xfrm>
            <a:off x="4345649" y="2732876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46" hasCustomPrompt="1"/>
          </p:nvPr>
        </p:nvSpPr>
        <p:spPr>
          <a:xfrm>
            <a:off x="4562816" y="2936899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24" name="直線コネクタ 23"/>
          <p:cNvCxnSpPr>
            <a:stCxn id="21" idx="6"/>
            <a:endCxn id="25" idx="2"/>
          </p:cNvCxnSpPr>
          <p:nvPr userDrawn="1"/>
        </p:nvCxnSpPr>
        <p:spPr>
          <a:xfrm>
            <a:off x="5185816" y="3152923"/>
            <a:ext cx="912180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円/楕円 24"/>
          <p:cNvSpPr/>
          <p:nvPr userDrawn="1"/>
        </p:nvSpPr>
        <p:spPr>
          <a:xfrm>
            <a:off x="6097996" y="2732876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26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6315163" y="2936899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0" name="直線コネクタ 29"/>
          <p:cNvCxnSpPr>
            <a:stCxn id="25" idx="6"/>
            <a:endCxn id="31" idx="2"/>
          </p:cNvCxnSpPr>
          <p:nvPr userDrawn="1"/>
        </p:nvCxnSpPr>
        <p:spPr>
          <a:xfrm flipV="1">
            <a:off x="6938162" y="3147329"/>
            <a:ext cx="910278" cy="5594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円/楕円 30"/>
          <p:cNvSpPr/>
          <p:nvPr userDrawn="1"/>
        </p:nvSpPr>
        <p:spPr>
          <a:xfrm>
            <a:off x="7848440" y="2727282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32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8065607" y="2931305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円/楕円 33"/>
          <p:cNvSpPr/>
          <p:nvPr userDrawn="1"/>
        </p:nvSpPr>
        <p:spPr>
          <a:xfrm>
            <a:off x="3527585" y="4058710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35" name="図プレースホルダー 5"/>
          <p:cNvSpPr>
            <a:spLocks noGrp="1"/>
          </p:cNvSpPr>
          <p:nvPr>
            <p:ph type="pic" sz="quarter" idx="49" hasCustomPrompt="1"/>
          </p:nvPr>
        </p:nvSpPr>
        <p:spPr>
          <a:xfrm>
            <a:off x="3744752" y="4262733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6" name="直線コネクタ 35"/>
          <p:cNvCxnSpPr>
            <a:stCxn id="34" idx="6"/>
            <a:endCxn id="37" idx="2"/>
          </p:cNvCxnSpPr>
          <p:nvPr userDrawn="1"/>
        </p:nvCxnSpPr>
        <p:spPr>
          <a:xfrm flipV="1">
            <a:off x="4367751" y="4478710"/>
            <a:ext cx="890079" cy="47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円/楕円 36"/>
          <p:cNvSpPr/>
          <p:nvPr userDrawn="1"/>
        </p:nvSpPr>
        <p:spPr>
          <a:xfrm>
            <a:off x="5257830" y="4058664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38" name="図プレースホルダー 5"/>
          <p:cNvSpPr>
            <a:spLocks noGrp="1"/>
          </p:cNvSpPr>
          <p:nvPr>
            <p:ph type="pic" sz="quarter" idx="50" hasCustomPrompt="1"/>
          </p:nvPr>
        </p:nvSpPr>
        <p:spPr>
          <a:xfrm>
            <a:off x="5474997" y="4262687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39" name="直線コネクタ 38"/>
          <p:cNvCxnSpPr>
            <a:stCxn id="37" idx="6"/>
            <a:endCxn id="40" idx="2"/>
          </p:cNvCxnSpPr>
          <p:nvPr userDrawn="1"/>
        </p:nvCxnSpPr>
        <p:spPr>
          <a:xfrm>
            <a:off x="6097996" y="4478710"/>
            <a:ext cx="912180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円/楕円 39"/>
          <p:cNvSpPr/>
          <p:nvPr userDrawn="1"/>
        </p:nvSpPr>
        <p:spPr>
          <a:xfrm>
            <a:off x="7010176" y="4058664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41" name="図プレースホルダー 5"/>
          <p:cNvSpPr>
            <a:spLocks noGrp="1"/>
          </p:cNvSpPr>
          <p:nvPr>
            <p:ph type="pic" sz="quarter" idx="51" hasCustomPrompt="1"/>
          </p:nvPr>
        </p:nvSpPr>
        <p:spPr>
          <a:xfrm>
            <a:off x="7227343" y="4262687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42" name="直線コネクタ 41"/>
          <p:cNvCxnSpPr>
            <a:stCxn id="40" idx="6"/>
            <a:endCxn id="43" idx="2"/>
          </p:cNvCxnSpPr>
          <p:nvPr userDrawn="1"/>
        </p:nvCxnSpPr>
        <p:spPr>
          <a:xfrm flipV="1">
            <a:off x="7850342" y="4473116"/>
            <a:ext cx="910278" cy="5594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/楕円 42"/>
          <p:cNvSpPr/>
          <p:nvPr userDrawn="1"/>
        </p:nvSpPr>
        <p:spPr>
          <a:xfrm>
            <a:off x="8760620" y="4053070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latin typeface="Helvetica" pitchFamily="2" charset="0"/>
            </a:endParaRPr>
          </a:p>
        </p:txBody>
      </p:sp>
      <p:sp>
        <p:nvSpPr>
          <p:cNvPr id="44" name="図プレースホルダー 5"/>
          <p:cNvSpPr>
            <a:spLocks noGrp="1"/>
          </p:cNvSpPr>
          <p:nvPr>
            <p:ph type="pic" sz="quarter" idx="52" hasCustomPrompt="1"/>
          </p:nvPr>
        </p:nvSpPr>
        <p:spPr>
          <a:xfrm>
            <a:off x="8977787" y="4257093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5" name="テキスト プレースホルダー 7"/>
          <p:cNvSpPr>
            <a:spLocks noGrp="1"/>
          </p:cNvSpPr>
          <p:nvPr>
            <p:ph type="body" sz="quarter" idx="53" hasCustomPrompt="1"/>
          </p:nvPr>
        </p:nvSpPr>
        <p:spPr>
          <a:xfrm>
            <a:off x="10488962" y="4053069"/>
            <a:ext cx="840073" cy="840000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/>
          <a:lstStyle>
            <a:lvl1pPr algn="ctr">
              <a:defRPr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46" name="直線コネクタ 45"/>
          <p:cNvCxnSpPr>
            <a:stCxn id="43" idx="6"/>
            <a:endCxn id="45" idx="2"/>
          </p:cNvCxnSpPr>
          <p:nvPr userDrawn="1"/>
        </p:nvCxnSpPr>
        <p:spPr>
          <a:xfrm flipV="1">
            <a:off x="9600786" y="4473069"/>
            <a:ext cx="888176" cy="47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/>
          <p:cNvCxnSpPr>
            <a:stCxn id="31" idx="6"/>
          </p:cNvCxnSpPr>
          <p:nvPr userDrawn="1"/>
        </p:nvCxnSpPr>
        <p:spPr>
          <a:xfrm>
            <a:off x="8688606" y="3147329"/>
            <a:ext cx="143935" cy="665714"/>
          </a:xfrm>
          <a:prstGeom prst="bentConnector2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グループ化 68"/>
          <p:cNvGrpSpPr/>
          <p:nvPr userDrawn="1"/>
        </p:nvGrpSpPr>
        <p:grpSpPr>
          <a:xfrm>
            <a:off x="2273150" y="1796819"/>
            <a:ext cx="1518394" cy="867407"/>
            <a:chOff x="3409429" y="2695228"/>
            <a:chExt cx="2277393" cy="1301110"/>
          </a:xfrm>
        </p:grpSpPr>
        <p:sp>
          <p:nvSpPr>
            <p:cNvPr id="66" name="正方形/長方形 65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68" name="二等辺三角形 67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71" name="テキスト プレースホルダー 70"/>
          <p:cNvSpPr>
            <a:spLocks noGrp="1"/>
          </p:cNvSpPr>
          <p:nvPr>
            <p:ph type="body" sz="quarter" idx="54" hasCustomPrompt="1"/>
          </p:nvPr>
        </p:nvSpPr>
        <p:spPr>
          <a:xfrm>
            <a:off x="2351259" y="1876061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72" name="グループ化 71"/>
          <p:cNvGrpSpPr/>
          <p:nvPr userDrawn="1"/>
        </p:nvGrpSpPr>
        <p:grpSpPr>
          <a:xfrm>
            <a:off x="4006535" y="1796819"/>
            <a:ext cx="1518394" cy="867407"/>
            <a:chOff x="3409429" y="2695228"/>
            <a:chExt cx="2277393" cy="1301110"/>
          </a:xfrm>
        </p:grpSpPr>
        <p:sp>
          <p:nvSpPr>
            <p:cNvPr id="73" name="正方形/長方形 72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74" name="二等辺三角形 73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75" name="テキスト プレースホルダー 70"/>
          <p:cNvSpPr>
            <a:spLocks noGrp="1"/>
          </p:cNvSpPr>
          <p:nvPr>
            <p:ph type="body" sz="quarter" idx="55" hasCustomPrompt="1"/>
          </p:nvPr>
        </p:nvSpPr>
        <p:spPr>
          <a:xfrm>
            <a:off x="4084644" y="1876061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76" name="グループ化 75"/>
          <p:cNvGrpSpPr/>
          <p:nvPr userDrawn="1"/>
        </p:nvGrpSpPr>
        <p:grpSpPr>
          <a:xfrm>
            <a:off x="5767837" y="1793508"/>
            <a:ext cx="1518394" cy="867407"/>
            <a:chOff x="3409429" y="2695228"/>
            <a:chExt cx="2277393" cy="1301110"/>
          </a:xfrm>
        </p:grpSpPr>
        <p:sp>
          <p:nvSpPr>
            <p:cNvPr id="77" name="正方形/長方形 76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78" name="二等辺三角形 77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79" name="テキスト プレースホルダー 70"/>
          <p:cNvSpPr>
            <a:spLocks noGrp="1"/>
          </p:cNvSpPr>
          <p:nvPr>
            <p:ph type="body" sz="quarter" idx="56" hasCustomPrompt="1"/>
          </p:nvPr>
        </p:nvSpPr>
        <p:spPr>
          <a:xfrm>
            <a:off x="5845946" y="1872751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80" name="グループ化 79"/>
          <p:cNvGrpSpPr/>
          <p:nvPr userDrawn="1"/>
        </p:nvGrpSpPr>
        <p:grpSpPr>
          <a:xfrm>
            <a:off x="7518281" y="1793508"/>
            <a:ext cx="1518394" cy="867407"/>
            <a:chOff x="3409429" y="2695228"/>
            <a:chExt cx="2277393" cy="1301110"/>
          </a:xfrm>
        </p:grpSpPr>
        <p:sp>
          <p:nvSpPr>
            <p:cNvPr id="81" name="正方形/長方形 80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82" name="二等辺三角形 81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83" name="テキスト プレースホルダー 70"/>
          <p:cNvSpPr>
            <a:spLocks noGrp="1"/>
          </p:cNvSpPr>
          <p:nvPr>
            <p:ph type="body" sz="quarter" idx="57" hasCustomPrompt="1"/>
          </p:nvPr>
        </p:nvSpPr>
        <p:spPr>
          <a:xfrm>
            <a:off x="7596390" y="1872751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84" name="グループ化 83"/>
          <p:cNvGrpSpPr/>
          <p:nvPr userDrawn="1"/>
        </p:nvGrpSpPr>
        <p:grpSpPr>
          <a:xfrm rot="10800000">
            <a:off x="3188471" y="5016487"/>
            <a:ext cx="1518394" cy="867407"/>
            <a:chOff x="3409429" y="2695228"/>
            <a:chExt cx="2277393" cy="1301110"/>
          </a:xfrm>
        </p:grpSpPr>
        <p:sp>
          <p:nvSpPr>
            <p:cNvPr id="85" name="正方形/長方形 84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86" name="二等辺三角形 85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87" name="テキスト プレースホルダー 70"/>
          <p:cNvSpPr>
            <a:spLocks noGrp="1"/>
          </p:cNvSpPr>
          <p:nvPr>
            <p:ph type="body" sz="quarter" idx="58" hasCustomPrompt="1"/>
          </p:nvPr>
        </p:nvSpPr>
        <p:spPr>
          <a:xfrm>
            <a:off x="3266579" y="5284440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88" name="グループ化 87"/>
          <p:cNvGrpSpPr/>
          <p:nvPr userDrawn="1"/>
        </p:nvGrpSpPr>
        <p:grpSpPr>
          <a:xfrm rot="10800000">
            <a:off x="4921856" y="5016487"/>
            <a:ext cx="1518394" cy="867407"/>
            <a:chOff x="3409429" y="2695228"/>
            <a:chExt cx="2277393" cy="1301110"/>
          </a:xfrm>
        </p:grpSpPr>
        <p:sp>
          <p:nvSpPr>
            <p:cNvPr id="89" name="正方形/長方形 88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90" name="二等辺三角形 89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91" name="テキスト プレースホルダー 70"/>
          <p:cNvSpPr>
            <a:spLocks noGrp="1"/>
          </p:cNvSpPr>
          <p:nvPr>
            <p:ph type="body" sz="quarter" idx="59" hasCustomPrompt="1"/>
          </p:nvPr>
        </p:nvSpPr>
        <p:spPr>
          <a:xfrm>
            <a:off x="4999965" y="5284440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92" name="グループ化 91"/>
          <p:cNvGrpSpPr/>
          <p:nvPr userDrawn="1"/>
        </p:nvGrpSpPr>
        <p:grpSpPr>
          <a:xfrm rot="10800000">
            <a:off x="6683158" y="5013176"/>
            <a:ext cx="1518394" cy="867407"/>
            <a:chOff x="3409429" y="2695228"/>
            <a:chExt cx="2277393" cy="1301110"/>
          </a:xfrm>
        </p:grpSpPr>
        <p:sp>
          <p:nvSpPr>
            <p:cNvPr id="93" name="正方形/長方形 92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94" name="二等辺三角形 93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95" name="テキスト プレースホルダー 70"/>
          <p:cNvSpPr>
            <a:spLocks noGrp="1"/>
          </p:cNvSpPr>
          <p:nvPr>
            <p:ph type="body" sz="quarter" idx="60" hasCustomPrompt="1"/>
          </p:nvPr>
        </p:nvSpPr>
        <p:spPr>
          <a:xfrm>
            <a:off x="6761267" y="5281129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grpSp>
        <p:nvGrpSpPr>
          <p:cNvPr id="96" name="グループ化 95"/>
          <p:cNvGrpSpPr/>
          <p:nvPr userDrawn="1"/>
        </p:nvGrpSpPr>
        <p:grpSpPr>
          <a:xfrm rot="10800000">
            <a:off x="8433602" y="5013176"/>
            <a:ext cx="1518394" cy="867407"/>
            <a:chOff x="3409429" y="2695228"/>
            <a:chExt cx="2277393" cy="1301110"/>
          </a:xfrm>
        </p:grpSpPr>
        <p:sp>
          <p:nvSpPr>
            <p:cNvPr id="97" name="正方形/長方形 96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98" name="二等辺三角形 97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99" name="テキスト プレースホルダー 70"/>
          <p:cNvSpPr>
            <a:spLocks noGrp="1"/>
          </p:cNvSpPr>
          <p:nvPr>
            <p:ph type="body" sz="quarter" idx="61" hasCustomPrompt="1"/>
          </p:nvPr>
        </p:nvSpPr>
        <p:spPr>
          <a:xfrm>
            <a:off x="8511711" y="5281129"/>
            <a:ext cx="1344266" cy="544827"/>
          </a:xfrm>
        </p:spPr>
        <p:txBody>
          <a:bodyPr anchor="ctr"/>
          <a:lstStyle>
            <a:lvl1pPr algn="ctr">
              <a:lnSpc>
                <a:spcPts val="1333"/>
              </a:lnSpc>
              <a:defRPr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r>
              <a:rPr lang="en-US" dirty="0"/>
              <a:t>TEXT</a:t>
            </a:r>
          </a:p>
        </p:txBody>
      </p:sp>
      <p:cxnSp>
        <p:nvCxnSpPr>
          <p:cNvPr id="102" name="直線コネクタ 101"/>
          <p:cNvCxnSpPr/>
          <p:nvPr userDrawn="1"/>
        </p:nvCxnSpPr>
        <p:spPr>
          <a:xfrm flipH="1">
            <a:off x="3188470" y="3813043"/>
            <a:ext cx="5644071" cy="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コネクタ 48"/>
          <p:cNvCxnSpPr>
            <a:endCxn id="34" idx="2"/>
          </p:cNvCxnSpPr>
          <p:nvPr userDrawn="1"/>
        </p:nvCxnSpPr>
        <p:spPr>
          <a:xfrm rot="16200000" flipH="1">
            <a:off x="3025171" y="3976342"/>
            <a:ext cx="665714" cy="339115"/>
          </a:xfrm>
          <a:prstGeom prst="bentConnector2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フッター プレースホルダー 4">
            <a:extLst>
              <a:ext uri="{FF2B5EF4-FFF2-40B4-BE49-F238E27FC236}">
                <a16:creationId xmlns="" xmlns:a16="http://schemas.microsoft.com/office/drawing/2014/main" id="{DB58B11C-193B-564A-9D6A-1F4011929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4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75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750"/>
                            </p:stCondLst>
                            <p:childTnLst>
                              <p:par>
                                <p:cTn id="9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250"/>
                            </p:stCondLst>
                            <p:childTnLst>
                              <p:par>
                                <p:cTn id="112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750"/>
                            </p:stCondLst>
                            <p:childTnLst>
                              <p:par>
                                <p:cTn id="1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6000"/>
                            </p:stCondLst>
                            <p:childTnLst>
                              <p:par>
                                <p:cTn id="1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625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675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500"/>
                            </p:stCondLst>
                            <p:childTnLst>
                              <p:par>
                                <p:cTn id="14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80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8750"/>
                            </p:stCondLst>
                            <p:childTnLst>
                              <p:par>
                                <p:cTn id="17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3" dur="500" fill="hold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9250"/>
                            </p:stCondLst>
                            <p:childTnLst>
                              <p:par>
                                <p:cTn id="19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10500"/>
                            </p:stCondLst>
                            <p:childTnLst>
                              <p:par>
                                <p:cTn id="220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11250"/>
                            </p:stCondLst>
                            <p:childTnLst>
                              <p:par>
                                <p:cTn id="2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1750"/>
                            </p:stCondLst>
                            <p:childTnLst>
                              <p:par>
                                <p:cTn id="2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2" grpId="0" build="allAtOnce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/>
      <p:bldP spid="25" grpId="0" animBg="1"/>
      <p:bldP spid="26" grpId="0"/>
      <p:bldP spid="31" grpId="0" animBg="1"/>
      <p:bldP spid="32" grpId="0"/>
      <p:bldP spid="34" grpId="0" animBg="1"/>
      <p:bldP spid="35" grpId="0"/>
      <p:bldP spid="37" grpId="0" animBg="1"/>
      <p:bldP spid="38" grpId="0"/>
      <p:bldP spid="40" grpId="0" animBg="1"/>
      <p:bldP spid="41" grpId="0"/>
      <p:bldP spid="43" grpId="0" animBg="1"/>
      <p:bldP spid="44" grpId="0"/>
      <p:bldP spid="45" grpId="0" build="allAtOnce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1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9" grpId="0" build="allAtOnce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/>
    </p:bldLst>
  </p:timing>
  <p:hf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山形 3"/>
          <p:cNvSpPr/>
          <p:nvPr userDrawn="1"/>
        </p:nvSpPr>
        <p:spPr>
          <a:xfrm>
            <a:off x="670926" y="3669027"/>
            <a:ext cx="2736541" cy="288032"/>
          </a:xfrm>
          <a:prstGeom prst="chevron">
            <a:avLst/>
          </a:prstGeom>
          <a:solidFill>
            <a:srgbClr val="FFFFFF">
              <a:alpha val="10196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solidFill>
                <a:schemeClr val="tx1"/>
              </a:solidFill>
            </a:endParaRPr>
          </a:p>
        </p:txBody>
      </p:sp>
      <p:sp>
        <p:nvSpPr>
          <p:cNvPr id="10" name="山形 9"/>
          <p:cNvSpPr/>
          <p:nvPr userDrawn="1"/>
        </p:nvSpPr>
        <p:spPr>
          <a:xfrm>
            <a:off x="3374286" y="3669027"/>
            <a:ext cx="2736541" cy="288032"/>
          </a:xfrm>
          <a:prstGeom prst="chevron">
            <a:avLst/>
          </a:prstGeom>
          <a:solidFill>
            <a:srgbClr val="FFFFFF">
              <a:alpha val="20000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>
              <a:solidFill>
                <a:schemeClr val="tx1"/>
              </a:solidFill>
            </a:endParaRPr>
          </a:p>
        </p:txBody>
      </p:sp>
      <p:sp>
        <p:nvSpPr>
          <p:cNvPr id="12" name="山形 11"/>
          <p:cNvSpPr/>
          <p:nvPr userDrawn="1"/>
        </p:nvSpPr>
        <p:spPr>
          <a:xfrm>
            <a:off x="6081172" y="3669027"/>
            <a:ext cx="2736541" cy="288032"/>
          </a:xfrm>
          <a:prstGeom prst="chevron">
            <a:avLst/>
          </a:prstGeom>
          <a:solidFill>
            <a:srgbClr val="FFFFFF">
              <a:alpha val="30000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>
              <a:solidFill>
                <a:schemeClr val="tx1"/>
              </a:solidFill>
            </a:endParaRPr>
          </a:p>
        </p:txBody>
      </p:sp>
      <p:sp>
        <p:nvSpPr>
          <p:cNvPr id="13" name="山形 12"/>
          <p:cNvSpPr/>
          <p:nvPr userDrawn="1"/>
        </p:nvSpPr>
        <p:spPr>
          <a:xfrm>
            <a:off x="8784532" y="3669027"/>
            <a:ext cx="2736541" cy="288032"/>
          </a:xfrm>
          <a:prstGeom prst="chevron">
            <a:avLst/>
          </a:prstGeom>
          <a:solidFill>
            <a:srgbClr val="FFFFFF">
              <a:alpha val="40000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>
              <a:solidFill>
                <a:schemeClr val="tx1"/>
              </a:solidFill>
            </a:endParaRPr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46" hasCustomPrompt="1"/>
          </p:nvPr>
        </p:nvSpPr>
        <p:spPr>
          <a:xfrm>
            <a:off x="7800337" y="4389107"/>
            <a:ext cx="574897" cy="5748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8376451" y="4485117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8376451" y="4869160"/>
            <a:ext cx="3288651" cy="1008112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49" hasCustomPrompt="1"/>
          </p:nvPr>
        </p:nvSpPr>
        <p:spPr>
          <a:xfrm>
            <a:off x="5879957" y="1844824"/>
            <a:ext cx="574897" cy="5748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6456071" y="1940835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6456071" y="2324877"/>
            <a:ext cx="3288651" cy="1008112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図プレースホルダー 5"/>
          <p:cNvSpPr>
            <a:spLocks noGrp="1"/>
          </p:cNvSpPr>
          <p:nvPr>
            <p:ph type="pic" sz="quarter" idx="52" hasCustomPrompt="1"/>
          </p:nvPr>
        </p:nvSpPr>
        <p:spPr>
          <a:xfrm>
            <a:off x="2831353" y="4389107"/>
            <a:ext cx="574897" cy="5748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3407468" y="4485117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3407468" y="4869160"/>
            <a:ext cx="3288651" cy="1008112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図プレースホルダー 5"/>
          <p:cNvSpPr>
            <a:spLocks noGrp="1"/>
          </p:cNvSpPr>
          <p:nvPr>
            <p:ph type="pic" sz="quarter" idx="55" hasCustomPrompt="1"/>
          </p:nvPr>
        </p:nvSpPr>
        <p:spPr>
          <a:xfrm>
            <a:off x="1367064" y="1844824"/>
            <a:ext cx="574897" cy="5748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1943178" y="1940835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1943178" y="2324877"/>
            <a:ext cx="3288651" cy="1008112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" name="カギ線コネクタ 6"/>
          <p:cNvCxnSpPr>
            <a:stCxn id="4" idx="0"/>
            <a:endCxn id="43" idx="1"/>
          </p:cNvCxnSpPr>
          <p:nvPr userDrawn="1"/>
        </p:nvCxnSpPr>
        <p:spPr>
          <a:xfrm rot="16200000" flipV="1">
            <a:off x="862727" y="2564571"/>
            <a:ext cx="1536779" cy="672133"/>
          </a:xfrm>
          <a:prstGeom prst="bentConnector4">
            <a:avLst>
              <a:gd name="adj1" fmla="val 11875"/>
              <a:gd name="adj2" fmla="val 215533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/>
          <p:cNvCxnSpPr>
            <a:stCxn id="12" idx="0"/>
            <a:endCxn id="48" idx="1"/>
          </p:cNvCxnSpPr>
          <p:nvPr userDrawn="1"/>
        </p:nvCxnSpPr>
        <p:spPr>
          <a:xfrm rot="16200000" flipV="1">
            <a:off x="5824448" y="2116047"/>
            <a:ext cx="1539269" cy="1566691"/>
          </a:xfrm>
          <a:prstGeom prst="bentConnector4">
            <a:avLst>
              <a:gd name="adj1" fmla="val 12600"/>
              <a:gd name="adj2" fmla="val 109728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カギ線コネクタ 32"/>
          <p:cNvCxnSpPr>
            <a:stCxn id="10" idx="2"/>
            <a:endCxn id="50" idx="1"/>
          </p:cNvCxnSpPr>
          <p:nvPr userDrawn="1"/>
        </p:nvCxnSpPr>
        <p:spPr>
          <a:xfrm rot="5400000">
            <a:off x="3368606" y="3374592"/>
            <a:ext cx="719471" cy="1884404"/>
          </a:xfrm>
          <a:prstGeom prst="bentConnector4">
            <a:avLst>
              <a:gd name="adj1" fmla="val 43501"/>
              <a:gd name="adj2" fmla="val 108088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カギ線コネクタ 36"/>
          <p:cNvCxnSpPr>
            <a:stCxn id="13" idx="2"/>
            <a:endCxn id="52" idx="1"/>
          </p:cNvCxnSpPr>
          <p:nvPr userDrawn="1"/>
        </p:nvCxnSpPr>
        <p:spPr>
          <a:xfrm rot="5400000">
            <a:off x="8546218" y="3141959"/>
            <a:ext cx="719471" cy="2349671"/>
          </a:xfrm>
          <a:prstGeom prst="bentConnector4">
            <a:avLst>
              <a:gd name="adj1" fmla="val 43501"/>
              <a:gd name="adj2" fmla="val 106487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正方形/長方形 42"/>
          <p:cNvSpPr/>
          <p:nvPr userDrawn="1"/>
        </p:nvSpPr>
        <p:spPr>
          <a:xfrm>
            <a:off x="1295050" y="2036237"/>
            <a:ext cx="192038" cy="192021"/>
          </a:xfrm>
          <a:prstGeom prst="rect">
            <a:avLst/>
          </a:prstGeom>
          <a:noFill/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5810738" y="2036237"/>
            <a:ext cx="189243" cy="187041"/>
          </a:xfrm>
          <a:prstGeom prst="rect">
            <a:avLst/>
          </a:prstGeom>
          <a:noFill/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0" name="正方形/長方形 49"/>
          <p:cNvSpPr/>
          <p:nvPr userDrawn="1"/>
        </p:nvSpPr>
        <p:spPr>
          <a:xfrm>
            <a:off x="2786139" y="4583010"/>
            <a:ext cx="189243" cy="187041"/>
          </a:xfrm>
          <a:prstGeom prst="rect">
            <a:avLst/>
          </a:prstGeom>
          <a:noFill/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7731118" y="4583010"/>
            <a:ext cx="189243" cy="187041"/>
          </a:xfrm>
          <a:prstGeom prst="rect">
            <a:avLst/>
          </a:prstGeom>
          <a:noFill/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1" name="フッター プレースホルダー 4">
            <a:extLst>
              <a:ext uri="{FF2B5EF4-FFF2-40B4-BE49-F238E27FC236}">
                <a16:creationId xmlns="" xmlns:a16="http://schemas.microsoft.com/office/drawing/2014/main" id="{0C5D7698-AEF2-EC4F-8127-870B6A401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77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75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2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2" grpId="0" animBg="1"/>
      <p:bldP spid="13" grpId="0" animBg="1"/>
      <p:bldP spid="18" grpId="0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/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  <p:hf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円/楕円 13"/>
          <p:cNvSpPr/>
          <p:nvPr userDrawn="1"/>
        </p:nvSpPr>
        <p:spPr>
          <a:xfrm>
            <a:off x="5687919" y="1604798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5905086" y="1808821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円/楕円 15"/>
          <p:cNvSpPr/>
          <p:nvPr userDrawn="1"/>
        </p:nvSpPr>
        <p:spPr>
          <a:xfrm>
            <a:off x="5687919" y="5373216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46" hasCustomPrompt="1"/>
          </p:nvPr>
        </p:nvSpPr>
        <p:spPr>
          <a:xfrm>
            <a:off x="5905086" y="5577239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19" name="直線コネクタ 18"/>
          <p:cNvCxnSpPr>
            <a:stCxn id="16" idx="0"/>
            <a:endCxn id="14" idx="4"/>
          </p:cNvCxnSpPr>
          <p:nvPr userDrawn="1"/>
        </p:nvCxnSpPr>
        <p:spPr>
          <a:xfrm flipV="1">
            <a:off x="6108002" y="2444891"/>
            <a:ext cx="0" cy="2928325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 userDrawn="1"/>
        </p:nvSpPr>
        <p:spPr>
          <a:xfrm>
            <a:off x="4007587" y="258890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1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4224753" y="2792930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円/楕円 34"/>
          <p:cNvSpPr/>
          <p:nvPr userDrawn="1"/>
        </p:nvSpPr>
        <p:spPr>
          <a:xfrm>
            <a:off x="4007587" y="4389107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6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4224753" y="4593130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7" name="円/楕円 36"/>
          <p:cNvSpPr/>
          <p:nvPr userDrawn="1"/>
        </p:nvSpPr>
        <p:spPr>
          <a:xfrm>
            <a:off x="7392256" y="2597176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38" name="図プレースホルダー 5"/>
          <p:cNvSpPr>
            <a:spLocks noGrp="1"/>
          </p:cNvSpPr>
          <p:nvPr>
            <p:ph type="pic" sz="quarter" idx="49" hasCustomPrompt="1"/>
          </p:nvPr>
        </p:nvSpPr>
        <p:spPr>
          <a:xfrm>
            <a:off x="7609423" y="2801199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9" name="円/楕円 38"/>
          <p:cNvSpPr/>
          <p:nvPr userDrawn="1"/>
        </p:nvSpPr>
        <p:spPr>
          <a:xfrm>
            <a:off x="7392256" y="4397376"/>
            <a:ext cx="840166" cy="840093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40" name="図プレースホルダー 5"/>
          <p:cNvSpPr>
            <a:spLocks noGrp="1"/>
          </p:cNvSpPr>
          <p:nvPr>
            <p:ph type="pic" sz="quarter" idx="50" hasCustomPrompt="1"/>
          </p:nvPr>
        </p:nvSpPr>
        <p:spPr>
          <a:xfrm>
            <a:off x="7609423" y="4601399"/>
            <a:ext cx="420083" cy="420047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42" name="直線コネクタ 41"/>
          <p:cNvCxnSpPr/>
          <p:nvPr userDrawn="1"/>
        </p:nvCxnSpPr>
        <p:spPr>
          <a:xfrm>
            <a:off x="4847753" y="3188973"/>
            <a:ext cx="2544503" cy="144016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/>
          <p:cNvCxnSpPr/>
          <p:nvPr userDrawn="1"/>
        </p:nvCxnSpPr>
        <p:spPr>
          <a:xfrm flipH="1">
            <a:off x="4847753" y="3188973"/>
            <a:ext cx="2544503" cy="1440160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4920296" y="2709449"/>
            <a:ext cx="2399946" cy="2399738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98425" cmpd="thinThick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015786" y="3525738"/>
            <a:ext cx="2208437" cy="864096"/>
          </a:xfrm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</a:t>
            </a:r>
            <a:br>
              <a:rPr lang="en-US" altLang="ja-JP" dirty="0"/>
            </a:br>
            <a:r>
              <a:rPr lang="en-US" altLang="ja-JP" dirty="0"/>
              <a:t>TEXT</a:t>
            </a:r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430879" y="2512779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430879" y="2896822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67" name="直線コネクタ 66"/>
          <p:cNvCxnSpPr>
            <a:cxnSpLocks/>
            <a:stCxn id="14" idx="6"/>
          </p:cNvCxnSpPr>
          <p:nvPr userDrawn="1"/>
        </p:nvCxnSpPr>
        <p:spPr>
          <a:xfrm flipV="1">
            <a:off x="6528085" y="1724670"/>
            <a:ext cx="360071" cy="300174"/>
          </a:xfrm>
          <a:prstGeom prst="bentConnector3">
            <a:avLst>
              <a:gd name="adj1" fmla="val 50000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コネクタ 66"/>
          <p:cNvCxnSpPr>
            <a:cxnSpLocks/>
            <a:stCxn id="37" idx="6"/>
          </p:cNvCxnSpPr>
          <p:nvPr userDrawn="1"/>
        </p:nvCxnSpPr>
        <p:spPr>
          <a:xfrm flipV="1">
            <a:off x="8232423" y="2728663"/>
            <a:ext cx="336066" cy="288560"/>
          </a:xfrm>
          <a:prstGeom prst="bentConnector3">
            <a:avLst>
              <a:gd name="adj1" fmla="val 50000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コネクタ 66"/>
          <p:cNvCxnSpPr>
            <a:stCxn id="30" idx="0"/>
            <a:endCxn id="60" idx="1"/>
          </p:cNvCxnSpPr>
          <p:nvPr userDrawn="1"/>
        </p:nvCxnSpPr>
        <p:spPr>
          <a:xfrm rot="16200000" flipH="1" flipV="1">
            <a:off x="2359396" y="660389"/>
            <a:ext cx="139756" cy="3996791"/>
          </a:xfrm>
          <a:prstGeom prst="bentConnector4">
            <a:avLst>
              <a:gd name="adj1" fmla="val -163519"/>
              <a:gd name="adj2" fmla="val 103813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66"/>
          <p:cNvCxnSpPr>
            <a:cxnSpLocks/>
            <a:stCxn id="39" idx="6"/>
          </p:cNvCxnSpPr>
          <p:nvPr userDrawn="1"/>
        </p:nvCxnSpPr>
        <p:spPr>
          <a:xfrm flipV="1">
            <a:off x="8232423" y="4556985"/>
            <a:ext cx="336066" cy="260438"/>
          </a:xfrm>
          <a:prstGeom prst="bentConnector3">
            <a:avLst>
              <a:gd name="adj1" fmla="val 50000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コネクタ 66"/>
          <p:cNvCxnSpPr>
            <a:cxnSpLocks/>
            <a:stCxn id="35" idx="0"/>
          </p:cNvCxnSpPr>
          <p:nvPr userDrawn="1"/>
        </p:nvCxnSpPr>
        <p:spPr>
          <a:xfrm rot="16200000" flipV="1">
            <a:off x="2365078" y="2326515"/>
            <a:ext cx="128393" cy="3996791"/>
          </a:xfrm>
          <a:prstGeom prst="bentConnector4">
            <a:avLst>
              <a:gd name="adj1" fmla="val 386841"/>
              <a:gd name="adj2" fmla="val 103813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コネクタ 66"/>
          <p:cNvCxnSpPr>
            <a:cxnSpLocks/>
            <a:stCxn id="16" idx="1"/>
          </p:cNvCxnSpPr>
          <p:nvPr userDrawn="1"/>
        </p:nvCxnSpPr>
        <p:spPr>
          <a:xfrm rot="16200000" flipH="1" flipV="1">
            <a:off x="3955551" y="3699914"/>
            <a:ext cx="59077" cy="3651738"/>
          </a:xfrm>
          <a:prstGeom prst="bentConnector4">
            <a:avLst>
              <a:gd name="adj1" fmla="val -292087"/>
              <a:gd name="adj2" fmla="val 104174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フッター プレースホルダー 4">
            <a:extLst>
              <a:ext uri="{FF2B5EF4-FFF2-40B4-BE49-F238E27FC236}">
                <a16:creationId xmlns="" xmlns:a16="http://schemas.microsoft.com/office/drawing/2014/main" id="{3CF59754-E1BD-A642-9761-1FFE66E5E0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44" name="テキスト プレースホルダー 11">
            <a:extLst>
              <a:ext uri="{FF2B5EF4-FFF2-40B4-BE49-F238E27FC236}">
                <a16:creationId xmlns="" xmlns:a16="http://schemas.microsoft.com/office/drawing/2014/main" id="{07445845-51AE-CD43-A09C-0AB5C1BB732B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411827" y="4092836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>
            <a:extLst>
              <a:ext uri="{FF2B5EF4-FFF2-40B4-BE49-F238E27FC236}">
                <a16:creationId xmlns="" xmlns:a16="http://schemas.microsoft.com/office/drawing/2014/main" id="{091BBF72-79B8-A54B-8CCA-E754859E3682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411827" y="4476879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7" name="テキスト プレースホルダー 11">
            <a:extLst>
              <a:ext uri="{FF2B5EF4-FFF2-40B4-BE49-F238E27FC236}">
                <a16:creationId xmlns="" xmlns:a16="http://schemas.microsoft.com/office/drawing/2014/main" id="{AF76F084-ACFA-DB41-8C43-94B4FA7E377F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6946544" y="1445979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8" name="テキスト プレースホルダー 11">
            <a:extLst>
              <a:ext uri="{FF2B5EF4-FFF2-40B4-BE49-F238E27FC236}">
                <a16:creationId xmlns="" xmlns:a16="http://schemas.microsoft.com/office/drawing/2014/main" id="{A9762377-4819-EC4F-BD5A-35AD312EF87D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6946544" y="1830022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テキスト プレースホルダー 11">
            <a:extLst>
              <a:ext uri="{FF2B5EF4-FFF2-40B4-BE49-F238E27FC236}">
                <a16:creationId xmlns="" xmlns:a16="http://schemas.microsoft.com/office/drawing/2014/main" id="{F732C03B-BF17-824F-A11B-7375971E0094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8508780" y="2627079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テキスト プレースホルダー 11">
            <a:extLst>
              <a:ext uri="{FF2B5EF4-FFF2-40B4-BE49-F238E27FC236}">
                <a16:creationId xmlns="" xmlns:a16="http://schemas.microsoft.com/office/drawing/2014/main" id="{7CA4D85E-7BFB-B34B-9A9F-0DEB3A5262C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8508780" y="3011122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1" name="テキスト プレースホルダー 11">
            <a:extLst>
              <a:ext uri="{FF2B5EF4-FFF2-40B4-BE49-F238E27FC236}">
                <a16:creationId xmlns="" xmlns:a16="http://schemas.microsoft.com/office/drawing/2014/main" id="{DF1A543C-100E-AA48-B7E8-6F94D5C5FCCD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8527831" y="4208229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2" name="テキスト プレースホルダー 11">
            <a:extLst>
              <a:ext uri="{FF2B5EF4-FFF2-40B4-BE49-F238E27FC236}">
                <a16:creationId xmlns="" xmlns:a16="http://schemas.microsoft.com/office/drawing/2014/main" id="{8703BC5B-3073-AB4D-8DE9-AA507E5E8E5D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8527831" y="4592272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テキスト プレースホルダー 11">
            <a:extLst>
              <a:ext uri="{FF2B5EF4-FFF2-40B4-BE49-F238E27FC236}">
                <a16:creationId xmlns="" xmlns:a16="http://schemas.microsoft.com/office/drawing/2014/main" id="{FFB027DF-BB02-D341-B81B-DDCD005C18AE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974062" y="5255979"/>
            <a:ext cx="3288651" cy="431767"/>
          </a:xfrm>
        </p:spPr>
        <p:txBody>
          <a:bodyPr anchor="ctr">
            <a:noAutofit/>
          </a:bodyPr>
          <a:lstStyle>
            <a:lvl1pPr algn="l">
              <a:defRPr sz="2133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6" name="テキスト プレースホルダー 11">
            <a:extLst>
              <a:ext uri="{FF2B5EF4-FFF2-40B4-BE49-F238E27FC236}">
                <a16:creationId xmlns="" xmlns:a16="http://schemas.microsoft.com/office/drawing/2014/main" id="{F82DB301-70B7-EB49-B3A4-853DE1FE95CE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974062" y="5640022"/>
            <a:ext cx="3288651" cy="584303"/>
          </a:xfrm>
        </p:spPr>
        <p:txBody>
          <a:bodyPr anchor="t">
            <a:noAutofit/>
          </a:bodyPr>
          <a:lstStyle>
            <a:lvl1pPr algn="l">
              <a:defRPr sz="1333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14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25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750"/>
                            </p:stCondLst>
                            <p:childTnLst>
                              <p:par>
                                <p:cTn id="111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2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750"/>
                            </p:stCondLst>
                            <p:childTnLst>
                              <p:par>
                                <p:cTn id="126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5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7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00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8500"/>
                            </p:stCondLst>
                            <p:childTnLst>
                              <p:par>
                                <p:cTn id="1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8" grpId="0"/>
      <p:bldP spid="30" grpId="0" animBg="1"/>
      <p:bldP spid="31" grpId="0"/>
      <p:bldP spid="35" grpId="0" animBg="1"/>
      <p:bldP spid="36" grpId="0"/>
      <p:bldP spid="37" grpId="0" animBg="1"/>
      <p:bldP spid="38" grpId="0"/>
      <p:bldP spid="39" grpId="0" animBg="1"/>
      <p:bldP spid="40" grpId="0"/>
      <p:bldP spid="10" grpId="0" animBg="1"/>
      <p:bldP spid="1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- N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574907" y="1688594"/>
            <a:ext cx="3504693" cy="1836417"/>
          </a:xfrm>
          <a:prstGeom prst="rect">
            <a:avLst/>
          </a:prstGeom>
          <a:solidFill>
            <a:srgbClr val="FFFFFF">
              <a:alpha val="10196"/>
            </a:srgbClr>
          </a:solidFill>
          <a:ln w="98425" cmpd="thinThick"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 dirty="0">
              <a:latin typeface="Helvetica" pitchFamily="2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環状矢印 11"/>
          <p:cNvSpPr/>
          <p:nvPr userDrawn="1"/>
        </p:nvSpPr>
        <p:spPr>
          <a:xfrm>
            <a:off x="4091126" y="1881128"/>
            <a:ext cx="3936779" cy="3936437"/>
          </a:xfrm>
          <a:prstGeom prst="circularArrow">
            <a:avLst>
              <a:gd name="adj1" fmla="val 7904"/>
              <a:gd name="adj2" fmla="val 1116539"/>
              <a:gd name="adj3" fmla="val 15192833"/>
              <a:gd name="adj4" fmla="val 10800000"/>
              <a:gd name="adj5" fmla="val 11694"/>
            </a:avLst>
          </a:prstGeom>
          <a:solidFill>
            <a:srgbClr val="FFFFFF">
              <a:alpha val="10196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solidFill>
                <a:schemeClr val="tx1"/>
              </a:solidFill>
            </a:endParaRPr>
          </a:p>
        </p:txBody>
      </p:sp>
      <p:sp>
        <p:nvSpPr>
          <p:cNvPr id="15" name="環状矢印 14"/>
          <p:cNvSpPr/>
          <p:nvPr userDrawn="1"/>
        </p:nvSpPr>
        <p:spPr>
          <a:xfrm rot="10800000">
            <a:off x="4187674" y="1892830"/>
            <a:ext cx="3936779" cy="3936437"/>
          </a:xfrm>
          <a:prstGeom prst="circularArrow">
            <a:avLst>
              <a:gd name="adj1" fmla="val 7904"/>
              <a:gd name="adj2" fmla="val 1116539"/>
              <a:gd name="adj3" fmla="val 15192833"/>
              <a:gd name="adj4" fmla="val 10800000"/>
              <a:gd name="adj5" fmla="val 11694"/>
            </a:avLst>
          </a:prstGeom>
          <a:solidFill>
            <a:srgbClr val="FFFFFF">
              <a:alpha val="30000"/>
            </a:srgb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solidFill>
                <a:schemeClr val="tx1"/>
              </a:solidFill>
            </a:endParaRPr>
          </a:p>
        </p:txBody>
      </p:sp>
      <p:sp>
        <p:nvSpPr>
          <p:cNvPr id="18" name="テキスト プレースホルダー 1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70927" y="1809104"/>
            <a:ext cx="332784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70927" y="2240872"/>
            <a:ext cx="3327848" cy="117772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0" name="直線コネクタ 66"/>
          <p:cNvCxnSpPr>
            <a:stCxn id="44" idx="1"/>
            <a:endCxn id="9" idx="3"/>
          </p:cNvCxnSpPr>
          <p:nvPr userDrawn="1"/>
        </p:nvCxnSpPr>
        <p:spPr>
          <a:xfrm rot="10800000">
            <a:off x="4079601" y="2606803"/>
            <a:ext cx="552109" cy="306140"/>
          </a:xfrm>
          <a:prstGeom prst="bentConnector3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66"/>
          <p:cNvCxnSpPr>
            <a:cxnSpLocks/>
            <a:stCxn id="48" idx="3"/>
          </p:cNvCxnSpPr>
          <p:nvPr userDrawn="1"/>
        </p:nvCxnSpPr>
        <p:spPr>
          <a:xfrm flipV="1">
            <a:off x="7536285" y="2584391"/>
            <a:ext cx="576114" cy="304550"/>
          </a:xfrm>
          <a:prstGeom prst="bentConnector3">
            <a:avLst>
              <a:gd name="adj1" fmla="val 50000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66"/>
          <p:cNvCxnSpPr>
            <a:cxnSpLocks/>
            <a:stCxn id="52" idx="1"/>
          </p:cNvCxnSpPr>
          <p:nvPr userDrawn="1"/>
        </p:nvCxnSpPr>
        <p:spPr>
          <a:xfrm rot="10800000" flipV="1">
            <a:off x="4079600" y="4929167"/>
            <a:ext cx="552109" cy="173913"/>
          </a:xfrm>
          <a:prstGeom prst="bentConnector3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66"/>
          <p:cNvCxnSpPr>
            <a:cxnSpLocks/>
            <a:stCxn id="51" idx="3"/>
          </p:cNvCxnSpPr>
          <p:nvPr userDrawn="1"/>
        </p:nvCxnSpPr>
        <p:spPr>
          <a:xfrm>
            <a:off x="7560290" y="4929167"/>
            <a:ext cx="552109" cy="173913"/>
          </a:xfrm>
          <a:prstGeom prst="bentConnector3">
            <a:avLst>
              <a:gd name="adj1" fmla="val 50000"/>
            </a:avLst>
          </a:prstGeom>
          <a:ln w="28575">
            <a:solidFill>
              <a:srgbClr val="FFFFFF">
                <a:alpha val="50196"/>
              </a:srgb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4631710" y="2636912"/>
            <a:ext cx="552110" cy="552062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8" name="図プレースホルダー 5"/>
          <p:cNvSpPr>
            <a:spLocks noGrp="1"/>
          </p:cNvSpPr>
          <p:nvPr>
            <p:ph type="pic" sz="quarter" idx="48" hasCustomPrompt="1"/>
          </p:nvPr>
        </p:nvSpPr>
        <p:spPr>
          <a:xfrm>
            <a:off x="6984175" y="2612910"/>
            <a:ext cx="552110" cy="552062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1" name="図プレースホルダー 5"/>
          <p:cNvSpPr>
            <a:spLocks noGrp="1"/>
          </p:cNvSpPr>
          <p:nvPr>
            <p:ph type="pic" sz="quarter" idx="49" hasCustomPrompt="1"/>
          </p:nvPr>
        </p:nvSpPr>
        <p:spPr>
          <a:xfrm>
            <a:off x="7008180" y="4653136"/>
            <a:ext cx="552110" cy="552062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2" name="図プレースホルダー 5"/>
          <p:cNvSpPr>
            <a:spLocks noGrp="1"/>
          </p:cNvSpPr>
          <p:nvPr>
            <p:ph type="pic" sz="quarter" idx="50" hasCustomPrompt="1"/>
          </p:nvPr>
        </p:nvSpPr>
        <p:spPr>
          <a:xfrm>
            <a:off x="4631710" y="4653136"/>
            <a:ext cx="552110" cy="552062"/>
          </a:xfrm>
        </p:spPr>
        <p:txBody>
          <a:bodyPr>
            <a:normAutofit/>
          </a:bodyPr>
          <a:lstStyle>
            <a:lvl1pPr>
              <a:defRPr sz="733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6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015786" y="3525738"/>
            <a:ext cx="2208437" cy="864096"/>
          </a:xfrm>
        </p:spPr>
        <p:txBody>
          <a:bodyPr anchor="ctr">
            <a:noAutofit/>
          </a:bodyPr>
          <a:lstStyle>
            <a:lvl1pPr algn="ctr">
              <a:lnSpc>
                <a:spcPts val="3000"/>
              </a:lnSpc>
              <a:defRPr sz="2933" b="1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</a:t>
            </a:r>
            <a:br>
              <a:rPr lang="en-US" altLang="ja-JP" dirty="0"/>
            </a:br>
            <a:r>
              <a:rPr lang="en-US" altLang="ja-JP" dirty="0"/>
              <a:t>TEXT</a:t>
            </a:r>
          </a:p>
        </p:txBody>
      </p:sp>
      <p:sp>
        <p:nvSpPr>
          <p:cNvPr id="34" name="フッター プレースホルダー 4">
            <a:extLst>
              <a:ext uri="{FF2B5EF4-FFF2-40B4-BE49-F238E27FC236}">
                <a16:creationId xmlns="" xmlns:a16="http://schemas.microsoft.com/office/drawing/2014/main" id="{7B2866CD-C4E0-FE4A-B643-66C241425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41" name="正方形/長方形 8">
            <a:extLst>
              <a:ext uri="{FF2B5EF4-FFF2-40B4-BE49-F238E27FC236}">
                <a16:creationId xmlns="" xmlns:a16="http://schemas.microsoft.com/office/drawing/2014/main" id="{E1F00A5F-877C-714D-A6BD-0AF694A83B21}"/>
              </a:ext>
            </a:extLst>
          </p:cNvPr>
          <p:cNvSpPr/>
          <p:nvPr userDrawn="1"/>
        </p:nvSpPr>
        <p:spPr>
          <a:xfrm>
            <a:off x="574907" y="4059261"/>
            <a:ext cx="3504693" cy="1836417"/>
          </a:xfrm>
          <a:prstGeom prst="rect">
            <a:avLst/>
          </a:prstGeom>
          <a:solidFill>
            <a:srgbClr val="FFFFFF">
              <a:alpha val="10196"/>
            </a:srgbClr>
          </a:solidFill>
          <a:ln w="98425" cmpd="thinThick"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 dirty="0">
              <a:latin typeface="Helvetica" pitchFamily="2" charset="0"/>
            </a:endParaRPr>
          </a:p>
        </p:txBody>
      </p:sp>
      <p:sp>
        <p:nvSpPr>
          <p:cNvPr id="42" name="テキスト プレースホルダー 11">
            <a:extLst>
              <a:ext uri="{FF2B5EF4-FFF2-40B4-BE49-F238E27FC236}">
                <a16:creationId xmlns="" xmlns:a16="http://schemas.microsoft.com/office/drawing/2014/main" id="{60CC55B6-D98E-D440-B9EC-0C41F8F0FBC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70927" y="4179771"/>
            <a:ext cx="332784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>
            <a:extLst>
              <a:ext uri="{FF2B5EF4-FFF2-40B4-BE49-F238E27FC236}">
                <a16:creationId xmlns="" xmlns:a16="http://schemas.microsoft.com/office/drawing/2014/main" id="{E91DF1A4-873B-6B4D-B5DB-9CB936F5B5E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70927" y="4611538"/>
            <a:ext cx="3327848" cy="117772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正方形/長方形 8">
            <a:extLst>
              <a:ext uri="{FF2B5EF4-FFF2-40B4-BE49-F238E27FC236}">
                <a16:creationId xmlns="" xmlns:a16="http://schemas.microsoft.com/office/drawing/2014/main" id="{222A41AE-377A-DA4E-B3A7-565017C4516F}"/>
              </a:ext>
            </a:extLst>
          </p:cNvPr>
          <p:cNvSpPr/>
          <p:nvPr userDrawn="1"/>
        </p:nvSpPr>
        <p:spPr>
          <a:xfrm>
            <a:off x="7907677" y="1688594"/>
            <a:ext cx="3504693" cy="1836417"/>
          </a:xfrm>
          <a:prstGeom prst="rect">
            <a:avLst/>
          </a:prstGeom>
          <a:solidFill>
            <a:srgbClr val="FFFFFF">
              <a:alpha val="10196"/>
            </a:srgbClr>
          </a:solidFill>
          <a:ln w="98425" cmpd="thinThick"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 dirty="0">
              <a:latin typeface="Helvetica" pitchFamily="2" charset="0"/>
            </a:endParaRPr>
          </a:p>
        </p:txBody>
      </p:sp>
      <p:sp>
        <p:nvSpPr>
          <p:cNvPr id="46" name="テキスト プレースホルダー 11">
            <a:extLst>
              <a:ext uri="{FF2B5EF4-FFF2-40B4-BE49-F238E27FC236}">
                <a16:creationId xmlns="" xmlns:a16="http://schemas.microsoft.com/office/drawing/2014/main" id="{7E16F95E-39E5-2B46-817D-90DE9578947C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003696" y="1809104"/>
            <a:ext cx="332784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7" name="テキスト プレースホルダー 11">
            <a:extLst>
              <a:ext uri="{FF2B5EF4-FFF2-40B4-BE49-F238E27FC236}">
                <a16:creationId xmlns="" xmlns:a16="http://schemas.microsoft.com/office/drawing/2014/main" id="{D50DF972-7FFF-D74F-96E6-16067A50699E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003696" y="2240872"/>
            <a:ext cx="3327848" cy="117772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正方形/長方形 8">
            <a:extLst>
              <a:ext uri="{FF2B5EF4-FFF2-40B4-BE49-F238E27FC236}">
                <a16:creationId xmlns="" xmlns:a16="http://schemas.microsoft.com/office/drawing/2014/main" id="{31BAFFAE-317F-0B4D-B2C6-9B89085D0035}"/>
              </a:ext>
            </a:extLst>
          </p:cNvPr>
          <p:cNvSpPr/>
          <p:nvPr userDrawn="1"/>
        </p:nvSpPr>
        <p:spPr>
          <a:xfrm>
            <a:off x="7907677" y="4059261"/>
            <a:ext cx="3504693" cy="1836417"/>
          </a:xfrm>
          <a:prstGeom prst="rect">
            <a:avLst/>
          </a:prstGeom>
          <a:solidFill>
            <a:srgbClr val="FFFFFF">
              <a:alpha val="10196"/>
            </a:srgbClr>
          </a:solidFill>
          <a:ln w="98425" cmpd="thinThick"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 dirty="0">
              <a:latin typeface="Helvetica" pitchFamily="2" charset="0"/>
            </a:endParaRPr>
          </a:p>
        </p:txBody>
      </p:sp>
      <p:sp>
        <p:nvSpPr>
          <p:cNvPr id="50" name="テキスト プレースホルダー 11">
            <a:extLst>
              <a:ext uri="{FF2B5EF4-FFF2-40B4-BE49-F238E27FC236}">
                <a16:creationId xmlns="" xmlns:a16="http://schemas.microsoft.com/office/drawing/2014/main" id="{CC54A9B6-F6D8-7F49-AD8C-4ECC5B6732A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003696" y="4179771"/>
            <a:ext cx="3327848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テキスト プレースホルダー 11">
            <a:extLst>
              <a:ext uri="{FF2B5EF4-FFF2-40B4-BE49-F238E27FC236}">
                <a16:creationId xmlns="" xmlns:a16="http://schemas.microsoft.com/office/drawing/2014/main" id="{B9603E68-172D-194D-8C01-6E4E16B0FDBA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003696" y="4611538"/>
            <a:ext cx="3327848" cy="1177721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35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25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2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2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/>
      <p:bldP spid="48" grpId="0"/>
      <p:bldP spid="51" grpId="0"/>
      <p:bldP spid="52" grpId="0"/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/>
      <p:bldP spid="41" grpId="0" animBg="1"/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/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5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辺形 8"/>
          <p:cNvSpPr/>
          <p:nvPr/>
        </p:nvSpPr>
        <p:spPr>
          <a:xfrm>
            <a:off x="852074" y="4293096"/>
            <a:ext cx="8977776" cy="1420906"/>
          </a:xfrm>
          <a:prstGeom prst="parallelogram">
            <a:avLst>
              <a:gd name="adj" fmla="val 55566"/>
            </a:avLst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765761" y="4293097"/>
            <a:ext cx="6961377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3902">
            <a:off x="24141" y="4593288"/>
            <a:ext cx="3195183" cy="90702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33902">
            <a:off x="7416782" y="4593288"/>
            <a:ext cx="3195184" cy="907029"/>
          </a:xfrm>
          <a:prstGeom prst="rect">
            <a:avLst/>
          </a:prstGeom>
        </p:spPr>
      </p:pic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775145" y="5209716"/>
            <a:ext cx="6961377" cy="5235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18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6" y="1952761"/>
            <a:ext cx="8002438" cy="450098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178" y="3132503"/>
            <a:ext cx="487052" cy="4870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12" name="グループ化 11"/>
          <p:cNvGrpSpPr/>
          <p:nvPr userDrawn="1"/>
        </p:nvGrpSpPr>
        <p:grpSpPr>
          <a:xfrm>
            <a:off x="686074" y="2197837"/>
            <a:ext cx="1518394" cy="867407"/>
            <a:chOff x="3409429" y="2695228"/>
            <a:chExt cx="2277393" cy="1301110"/>
          </a:xfrm>
        </p:grpSpPr>
        <p:sp>
          <p:nvSpPr>
            <p:cNvPr id="14" name="正方形/長方形 13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b="1" dirty="0">
                <a:latin typeface="Helvetica" pitchFamily="2" charset="0"/>
              </a:endParaRPr>
            </a:p>
          </p:txBody>
        </p:sp>
        <p:sp>
          <p:nvSpPr>
            <p:cNvPr id="15" name="二等辺三角形 14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67" b="1">
                <a:latin typeface="Helvetica" pitchFamily="2" charset="0"/>
              </a:endParaRPr>
            </a:p>
          </p:txBody>
        </p:sp>
      </p:grpSp>
      <p:sp>
        <p:nvSpPr>
          <p:cNvPr id="16" name="テキスト プレースホルダー 70"/>
          <p:cNvSpPr>
            <a:spLocks noGrp="1"/>
          </p:cNvSpPr>
          <p:nvPr>
            <p:ph type="body" sz="quarter" idx="54" hasCustomPrompt="1"/>
          </p:nvPr>
        </p:nvSpPr>
        <p:spPr>
          <a:xfrm>
            <a:off x="764183" y="2341853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18" name="図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361" y="4571652"/>
            <a:ext cx="487052" cy="4870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19" name="グループ化 18"/>
          <p:cNvGrpSpPr/>
          <p:nvPr userDrawn="1"/>
        </p:nvGrpSpPr>
        <p:grpSpPr>
          <a:xfrm>
            <a:off x="1716256" y="3636986"/>
            <a:ext cx="1518394" cy="867407"/>
            <a:chOff x="3409429" y="2695228"/>
            <a:chExt cx="2277393" cy="1301110"/>
          </a:xfrm>
        </p:grpSpPr>
        <p:sp>
          <p:nvSpPr>
            <p:cNvPr id="20" name="正方形/長方形 19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21" name="二等辺三角形 20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22" name="テキスト プレースホルダー 70"/>
          <p:cNvSpPr>
            <a:spLocks noGrp="1"/>
          </p:cNvSpPr>
          <p:nvPr>
            <p:ph type="body" sz="quarter" idx="55" hasCustomPrompt="1"/>
          </p:nvPr>
        </p:nvSpPr>
        <p:spPr>
          <a:xfrm>
            <a:off x="1794365" y="3781002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23" name="図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638" y="4132455"/>
            <a:ext cx="487052" cy="4870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24" name="グループ化 23"/>
          <p:cNvGrpSpPr/>
          <p:nvPr userDrawn="1"/>
        </p:nvGrpSpPr>
        <p:grpSpPr>
          <a:xfrm>
            <a:off x="3743534" y="3197789"/>
            <a:ext cx="1518394" cy="867407"/>
            <a:chOff x="3409429" y="2695228"/>
            <a:chExt cx="2277393" cy="1301110"/>
          </a:xfrm>
        </p:grpSpPr>
        <p:sp>
          <p:nvSpPr>
            <p:cNvPr id="25" name="正方形/長方形 24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26" name="二等辺三角形 25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27" name="テキスト プレースホルダー 70"/>
          <p:cNvSpPr>
            <a:spLocks noGrp="1"/>
          </p:cNvSpPr>
          <p:nvPr>
            <p:ph type="body" sz="quarter" idx="56" hasCustomPrompt="1"/>
          </p:nvPr>
        </p:nvSpPr>
        <p:spPr>
          <a:xfrm>
            <a:off x="3821643" y="3341805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28" name="図 2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591" y="2635474"/>
            <a:ext cx="487052" cy="4870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29" name="グループ化 28"/>
          <p:cNvGrpSpPr/>
          <p:nvPr userDrawn="1"/>
        </p:nvGrpSpPr>
        <p:grpSpPr>
          <a:xfrm>
            <a:off x="3503487" y="1700808"/>
            <a:ext cx="1518394" cy="867407"/>
            <a:chOff x="3409429" y="2695228"/>
            <a:chExt cx="2277393" cy="1301110"/>
          </a:xfrm>
        </p:grpSpPr>
        <p:sp>
          <p:nvSpPr>
            <p:cNvPr id="30" name="正方形/長方形 29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31" name="二等辺三角形 30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32" name="テキスト プレースホルダー 70"/>
          <p:cNvSpPr>
            <a:spLocks noGrp="1"/>
          </p:cNvSpPr>
          <p:nvPr>
            <p:ph type="body" sz="quarter" idx="57" hasCustomPrompt="1"/>
          </p:nvPr>
        </p:nvSpPr>
        <p:spPr>
          <a:xfrm>
            <a:off x="3581595" y="1844824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33" name="図 3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058" y="2946071"/>
            <a:ext cx="487052" cy="487009"/>
          </a:xfrm>
          <a:prstGeom prst="rect">
            <a:avLst/>
          </a:prstGeom>
        </p:spPr>
      </p:pic>
      <p:grpSp>
        <p:nvGrpSpPr>
          <p:cNvPr id="34" name="グループ化 33"/>
          <p:cNvGrpSpPr/>
          <p:nvPr userDrawn="1"/>
        </p:nvGrpSpPr>
        <p:grpSpPr>
          <a:xfrm>
            <a:off x="5600954" y="2011405"/>
            <a:ext cx="1518394" cy="867407"/>
            <a:chOff x="3409429" y="2695228"/>
            <a:chExt cx="2277393" cy="1301110"/>
          </a:xfrm>
        </p:grpSpPr>
        <p:sp>
          <p:nvSpPr>
            <p:cNvPr id="35" name="正方形/長方形 34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36" name="二等辺三角形 35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37" name="テキスト プレースホルダー 70"/>
          <p:cNvSpPr>
            <a:spLocks noGrp="1"/>
          </p:cNvSpPr>
          <p:nvPr>
            <p:ph type="body" sz="quarter" idx="58" hasCustomPrompt="1"/>
          </p:nvPr>
        </p:nvSpPr>
        <p:spPr>
          <a:xfrm>
            <a:off x="5679062" y="2155421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38" name="図 3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51" y="4822004"/>
            <a:ext cx="487052" cy="48700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39" name="グループ化 38"/>
          <p:cNvGrpSpPr/>
          <p:nvPr userDrawn="1"/>
        </p:nvGrpSpPr>
        <p:grpSpPr>
          <a:xfrm>
            <a:off x="6336047" y="3887337"/>
            <a:ext cx="1518394" cy="867407"/>
            <a:chOff x="3409429" y="2695228"/>
            <a:chExt cx="2277393" cy="1301110"/>
          </a:xfrm>
        </p:grpSpPr>
        <p:sp>
          <p:nvSpPr>
            <p:cNvPr id="40" name="正方形/長方形 39"/>
            <p:cNvSpPr/>
            <p:nvPr userDrawn="1"/>
          </p:nvSpPr>
          <p:spPr>
            <a:xfrm>
              <a:off x="3409429" y="2695228"/>
              <a:ext cx="2277393" cy="1008112"/>
            </a:xfrm>
            <a:prstGeom prst="rect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  <p:sp>
          <p:nvSpPr>
            <p:cNvPr id="41" name="二等辺三角形 40"/>
            <p:cNvSpPr/>
            <p:nvPr userDrawn="1"/>
          </p:nvSpPr>
          <p:spPr>
            <a:xfrm rot="10800000">
              <a:off x="4382897" y="3703340"/>
              <a:ext cx="339878" cy="292998"/>
            </a:xfrm>
            <a:prstGeom prst="triangle">
              <a:avLst/>
            </a:prstGeom>
            <a:solidFill>
              <a:srgbClr val="FFFFFF">
                <a:alpha val="10196"/>
              </a:srgbClr>
            </a:solidFill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133">
                <a:latin typeface="Helvetica" pitchFamily="2" charset="0"/>
              </a:endParaRPr>
            </a:p>
          </p:txBody>
        </p:sp>
      </p:grpSp>
      <p:sp>
        <p:nvSpPr>
          <p:cNvPr id="42" name="テキスト プレースホルダー 70"/>
          <p:cNvSpPr>
            <a:spLocks noGrp="1"/>
          </p:cNvSpPr>
          <p:nvPr>
            <p:ph type="body" sz="quarter" idx="59" hasCustomPrompt="1"/>
          </p:nvPr>
        </p:nvSpPr>
        <p:spPr>
          <a:xfrm>
            <a:off x="6414156" y="4031354"/>
            <a:ext cx="1344266" cy="541741"/>
          </a:xfrm>
        </p:spPr>
        <p:txBody>
          <a:bodyPr anchor="ctr">
            <a:normAutofit/>
          </a:bodyPr>
          <a:lstStyle>
            <a:lvl1pPr algn="ctr">
              <a:lnSpc>
                <a:spcPts val="1333"/>
              </a:lnSpc>
              <a:defRPr sz="2667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8109637" y="2660915"/>
            <a:ext cx="3412773" cy="431767"/>
          </a:xfrm>
        </p:spPr>
        <p:txBody>
          <a:bodyPr anchor="ctr">
            <a:noAutofit/>
          </a:bodyPr>
          <a:lstStyle>
            <a:lvl1pPr>
              <a:defRPr sz="2933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109637" y="3092963"/>
            <a:ext cx="3412773" cy="2016224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フッター プレースホルダー 4">
            <a:extLst>
              <a:ext uri="{FF2B5EF4-FFF2-40B4-BE49-F238E27FC236}">
                <a16:creationId xmlns="" xmlns:a16="http://schemas.microsoft.com/office/drawing/2014/main" id="{0D09B575-B214-0B4F-80A8-EB21F51CB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13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allAtOnce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/>
    </p:bldLst>
  </p:timing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9" hasCustomPrompt="1"/>
          </p:nvPr>
        </p:nvSpPr>
        <p:spPr>
          <a:xfrm>
            <a:off x="1679126" y="1892830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45" name="グラフ プレースホルダー 7"/>
          <p:cNvSpPr>
            <a:spLocks noGrp="1"/>
          </p:cNvSpPr>
          <p:nvPr>
            <p:ph type="chart" sz="quarter" idx="20" hasCustomPrompt="1"/>
          </p:nvPr>
        </p:nvSpPr>
        <p:spPr>
          <a:xfrm>
            <a:off x="2687325" y="4053070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46" name="グラフ プレースホルダー 7"/>
          <p:cNvSpPr>
            <a:spLocks noGrp="1"/>
          </p:cNvSpPr>
          <p:nvPr>
            <p:ph type="chart" sz="quarter" idx="21" hasCustomPrompt="1"/>
          </p:nvPr>
        </p:nvSpPr>
        <p:spPr>
          <a:xfrm>
            <a:off x="5135810" y="3429000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47" name="グラフ プレースホルダー 7"/>
          <p:cNvSpPr>
            <a:spLocks noGrp="1"/>
          </p:cNvSpPr>
          <p:nvPr>
            <p:ph type="chart" sz="quarter" idx="22" hasCustomPrompt="1"/>
          </p:nvPr>
        </p:nvSpPr>
        <p:spPr>
          <a:xfrm>
            <a:off x="5351398" y="1604798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48" name="グラフ プレースホルダー 7"/>
          <p:cNvSpPr>
            <a:spLocks noGrp="1"/>
          </p:cNvSpPr>
          <p:nvPr>
            <p:ph type="chart" sz="quarter" idx="23" hasCustomPrompt="1"/>
          </p:nvPr>
        </p:nvSpPr>
        <p:spPr>
          <a:xfrm>
            <a:off x="7728323" y="1892830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49" name="グラフ プレースホルダー 7"/>
          <p:cNvSpPr>
            <a:spLocks noGrp="1"/>
          </p:cNvSpPr>
          <p:nvPr>
            <p:ph type="chart" sz="quarter" idx="24" hasCustomPrompt="1"/>
          </p:nvPr>
        </p:nvSpPr>
        <p:spPr>
          <a:xfrm>
            <a:off x="8928560" y="3957059"/>
            <a:ext cx="1488146" cy="148801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14" name="フッター プレースホルダー 4">
            <a:extLst>
              <a:ext uri="{FF2B5EF4-FFF2-40B4-BE49-F238E27FC236}">
                <a16:creationId xmlns="" xmlns:a16="http://schemas.microsoft.com/office/drawing/2014/main" id="{438A136B-52F8-B949-BE12-1740F0720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622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5" grpId="0"/>
      <p:bldP spid="46" grpId="0"/>
      <p:bldP spid="47" grpId="0"/>
      <p:bldP spid="48" grpId="0"/>
      <p:bldP spid="49" grpId="0"/>
      <p:bldP spid="14" grpId="0"/>
    </p:bldLst>
  </p:timing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- No 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192019" y="1892829"/>
            <a:ext cx="5327864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192019" y="2324878"/>
            <a:ext cx="5327864" cy="1344149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193209" y="4053069"/>
            <a:ext cx="5327864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193209" y="4485118"/>
            <a:ext cx="5327864" cy="1344149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図プレースホルダー 8">
            <a:extLst>
              <a:ext uri="{FF2B5EF4-FFF2-40B4-BE49-F238E27FC236}">
                <a16:creationId xmlns="" xmlns:a16="http://schemas.microsoft.com/office/drawing/2014/main" id="{A1FF23E4-F487-6A45-A1C0-135925C6DF4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8983" y="1844825"/>
            <a:ext cx="3984788" cy="3984443"/>
          </a:xfrm>
          <a:prstGeom prst="ellipse">
            <a:avLst/>
          </a:prstGeom>
          <a:solidFill>
            <a:srgbClr val="F8F8F8">
              <a:alpha val="10196"/>
            </a:srgbClr>
          </a:solidFill>
          <a:ln w="254000" cmpd="thinThick">
            <a:solidFill>
              <a:schemeClr val="bg1">
                <a:lumMod val="85000"/>
                <a:alpha val="50000"/>
              </a:schemeClr>
            </a:solidFill>
            <a:prstDash val="solid"/>
            <a:round/>
          </a:ln>
          <a:effectLst>
            <a:glow rad="63500">
              <a:schemeClr val="accent1">
                <a:satMod val="175000"/>
                <a:alpha val="40000"/>
              </a:schemeClr>
            </a:glow>
            <a:innerShdw blurRad="215900" dist="203200" dir="27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フッター プレースホルダー 4">
            <a:extLst>
              <a:ext uri="{FF2B5EF4-FFF2-40B4-BE49-F238E27FC236}">
                <a16:creationId xmlns="" xmlns:a16="http://schemas.microsoft.com/office/drawing/2014/main" id="{B0A933AC-FFC1-E044-A0BA-4B43D955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8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</p:bldLst>
  </p:timing>
  <p:hf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519"/>
          <a:stretch/>
        </p:blipFill>
        <p:spPr>
          <a:xfrm>
            <a:off x="7008181" y="2996952"/>
            <a:ext cx="3680792" cy="3394984"/>
          </a:xfrm>
          <a:prstGeom prst="rect">
            <a:avLst/>
          </a:prstGeom>
          <a:effectLst/>
        </p:spPr>
      </p:pic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5471" y="1556792"/>
            <a:ext cx="5424412" cy="431767"/>
          </a:xfrm>
        </p:spPr>
        <p:txBody>
          <a:bodyPr anchor="ctr">
            <a:noAutofit/>
          </a:bodyPr>
          <a:lstStyle>
            <a:lvl1pPr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95471" y="1988840"/>
            <a:ext cx="5424412" cy="960107"/>
          </a:xfrm>
        </p:spPr>
        <p:txBody>
          <a:bodyPr anchor="t">
            <a:noAutofit/>
          </a:bodyPr>
          <a:lstStyle>
            <a:lvl1pPr>
              <a:defRPr sz="1600">
                <a:solidFill>
                  <a:schemeClr val="bg2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7243973" y="3957059"/>
            <a:ext cx="3209206" cy="2434877"/>
          </a:xfrm>
          <a:solidFill>
            <a:schemeClr val="bg1">
              <a:alpha val="22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0" hasCustomPrompt="1"/>
          </p:nvPr>
        </p:nvSpPr>
        <p:spPr>
          <a:xfrm>
            <a:off x="574725" y="1556793"/>
            <a:ext cx="5376800" cy="475299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  <a:p>
            <a:endParaRPr lang="en-US" dirty="0"/>
          </a:p>
        </p:txBody>
      </p:sp>
      <p:sp>
        <p:nvSpPr>
          <p:cNvPr id="13" name="フッター プレースホルダー 4">
            <a:extLst>
              <a:ext uri="{FF2B5EF4-FFF2-40B4-BE49-F238E27FC236}">
                <a16:creationId xmlns="" xmlns:a16="http://schemas.microsoft.com/office/drawing/2014/main" id="{9A318FF9-54CE-9B47-95BA-9713E1379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00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6" grpId="0" build="p"/>
      <p:bldP spid="13" grpId="0"/>
    </p:bldLst>
  </p:timing>
  <p:hf hd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74907" y="4917165"/>
            <a:ext cx="10994175" cy="431767"/>
          </a:xfrm>
        </p:spPr>
        <p:txBody>
          <a:bodyPr anchor="ctr">
            <a:noAutofit/>
          </a:bodyPr>
          <a:lstStyle>
            <a:lvl1pPr algn="ctr">
              <a:defRPr sz="2667" b="1">
                <a:solidFill>
                  <a:schemeClr val="accent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74907" y="5349213"/>
            <a:ext cx="10994175" cy="960107"/>
          </a:xfrm>
        </p:spPr>
        <p:txBody>
          <a:bodyPr anchor="t">
            <a:noAutofit/>
          </a:bodyPr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0" hasCustomPrompt="1"/>
          </p:nvPr>
        </p:nvSpPr>
        <p:spPr>
          <a:xfrm>
            <a:off x="574725" y="1556793"/>
            <a:ext cx="10994358" cy="326436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Graph</a:t>
            </a:r>
          </a:p>
          <a:p>
            <a:endParaRPr lang="en-US" dirty="0"/>
          </a:p>
        </p:txBody>
      </p:sp>
      <p:sp>
        <p:nvSpPr>
          <p:cNvPr id="10" name="フッター プレースホルダー 4">
            <a:extLst>
              <a:ext uri="{FF2B5EF4-FFF2-40B4-BE49-F238E27FC236}">
                <a16:creationId xmlns="" xmlns:a16="http://schemas.microsoft.com/office/drawing/2014/main" id="{CC596EEC-C85C-4746-993F-328EAAFBA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008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/>
      <p:bldP spid="10" grpId="0"/>
    </p:bldLst>
  </p:timing>
  <p:hf hd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プレースホルダー 7"/>
          <p:cNvSpPr>
            <a:spLocks noGrp="1"/>
          </p:cNvSpPr>
          <p:nvPr>
            <p:ph type="body" sz="quarter" idx="30" hasCustomPrompt="1"/>
          </p:nvPr>
        </p:nvSpPr>
        <p:spPr>
          <a:xfrm>
            <a:off x="2015192" y="1628894"/>
            <a:ext cx="2184339" cy="2184149"/>
          </a:xfrm>
          <a:prstGeom prst="ellipse">
            <a:avLst/>
          </a:prstGeom>
          <a:solidFill>
            <a:srgbClr val="000000">
              <a:alpha val="30000"/>
            </a:srgbClr>
          </a:solidFill>
          <a:ln w="114300" cmpd="thinThick">
            <a:noFill/>
          </a:ln>
        </p:spPr>
        <p:txBody>
          <a:bodyPr wrap="none" anchor="ctr">
            <a:norm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8" name="テキスト プレースホルダー 7"/>
          <p:cNvSpPr>
            <a:spLocks noGrp="1"/>
          </p:cNvSpPr>
          <p:nvPr>
            <p:ph type="body" sz="quarter" idx="29" hasCustomPrompt="1"/>
          </p:nvPr>
        </p:nvSpPr>
        <p:spPr>
          <a:xfrm>
            <a:off x="2159221" y="3405091"/>
            <a:ext cx="2520405" cy="2520187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14300" cmpd="thinThick">
            <a:noFill/>
          </a:ln>
        </p:spPr>
        <p:txBody>
          <a:bodyPr wrap="none" anchor="ctr">
            <a:normAutofit/>
          </a:bodyPr>
          <a:lstStyle>
            <a:lvl1pPr algn="ctr">
              <a:defRPr sz="29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 spc="2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11750633" y="6424248"/>
            <a:ext cx="490583" cy="365125"/>
          </a:xfrm>
        </p:spPr>
        <p:txBody>
          <a:bodyPr/>
          <a:lstStyle>
            <a:lvl1pPr algn="ctr">
              <a:defRPr/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テキスト プレースホルダー 7"/>
          <p:cNvSpPr>
            <a:spLocks noGrp="1"/>
          </p:cNvSpPr>
          <p:nvPr>
            <p:ph type="body" sz="quarter" idx="31" hasCustomPrompt="1"/>
          </p:nvPr>
        </p:nvSpPr>
        <p:spPr>
          <a:xfrm>
            <a:off x="958983" y="2948947"/>
            <a:ext cx="1656234" cy="1656091"/>
          </a:xfrm>
          <a:prstGeom prst="ellipse">
            <a:avLst/>
          </a:prstGeom>
          <a:solidFill>
            <a:srgbClr val="FFFFFF">
              <a:alpha val="40000"/>
            </a:srgbClr>
          </a:solidFill>
          <a:ln w="114300" cmpd="thinThick"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 anchor="ctr">
            <a:normAutofit/>
          </a:bodyPr>
          <a:lstStyle>
            <a:lvl1pPr algn="ctr">
              <a:defRPr sz="2400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45" hasCustomPrompt="1"/>
          </p:nvPr>
        </p:nvSpPr>
        <p:spPr>
          <a:xfrm>
            <a:off x="3167420" y="3861048"/>
            <a:ext cx="528104" cy="528059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46" hasCustomPrompt="1"/>
          </p:nvPr>
        </p:nvSpPr>
        <p:spPr>
          <a:xfrm>
            <a:off x="2879363" y="2060941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3" name="図プレースホルダー 5"/>
          <p:cNvSpPr>
            <a:spLocks noGrp="1"/>
          </p:cNvSpPr>
          <p:nvPr>
            <p:ph type="pic" sz="quarter" idx="47" hasCustomPrompt="1"/>
          </p:nvPr>
        </p:nvSpPr>
        <p:spPr>
          <a:xfrm>
            <a:off x="1583107" y="3180869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テキスト プレースホルダー 7"/>
          <p:cNvSpPr>
            <a:spLocks noGrp="1"/>
          </p:cNvSpPr>
          <p:nvPr>
            <p:ph type="body" sz="quarter" idx="48" hasCustomPrompt="1"/>
          </p:nvPr>
        </p:nvSpPr>
        <p:spPr>
          <a:xfrm>
            <a:off x="8064389" y="1700808"/>
            <a:ext cx="1176139" cy="1176037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 anchor="ctr">
            <a:normAutofit/>
          </a:bodyPr>
          <a:lstStyle>
            <a:lvl1pPr algn="ctr">
              <a:defRPr sz="1600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テキスト プレースホルダー 7"/>
          <p:cNvSpPr>
            <a:spLocks noGrp="1"/>
          </p:cNvSpPr>
          <p:nvPr>
            <p:ph type="body" sz="quarter" idx="49" hasCustomPrompt="1"/>
          </p:nvPr>
        </p:nvSpPr>
        <p:spPr>
          <a:xfrm>
            <a:off x="9408655" y="4101075"/>
            <a:ext cx="1176139" cy="1176037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 anchor="ctr">
            <a:normAutofit/>
          </a:bodyPr>
          <a:lstStyle>
            <a:lvl1pPr algn="ctr">
              <a:defRPr sz="1600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テキスト プレースホルダー 7"/>
          <p:cNvSpPr>
            <a:spLocks noGrp="1"/>
          </p:cNvSpPr>
          <p:nvPr>
            <p:ph type="body" sz="quarter" idx="50" hasCustomPrompt="1"/>
          </p:nvPr>
        </p:nvSpPr>
        <p:spPr>
          <a:xfrm>
            <a:off x="8064389" y="4965171"/>
            <a:ext cx="1176139" cy="1176037"/>
          </a:xfrm>
          <a:prstGeom prst="ellipse">
            <a:avLst/>
          </a:prstGeom>
          <a:gradFill>
            <a:gsLst>
              <a:gs pos="0">
                <a:schemeClr val="bg1">
                  <a:alpha val="37000"/>
                </a:schemeClr>
              </a:gs>
              <a:gs pos="5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r="100000" b="100000"/>
            </a:path>
          </a:gradFill>
          <a:ln w="114300" cmpd="thinThick">
            <a:solidFill>
              <a:schemeClr val="bg1">
                <a:alpha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 anchor="ctr">
            <a:normAutofit/>
          </a:bodyPr>
          <a:lstStyle>
            <a:lvl1pPr algn="ctr">
              <a:defRPr sz="1600">
                <a:solidFill>
                  <a:schemeClr val="bg2"/>
                </a:solidFill>
                <a:latin typeface="Bebas Neue Regular" pitchFamily="50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テキスト プレースホルダー 7"/>
          <p:cNvSpPr>
            <a:spLocks noGrp="1"/>
          </p:cNvSpPr>
          <p:nvPr>
            <p:ph type="body" sz="quarter" idx="51" hasCustomPrompt="1"/>
          </p:nvPr>
        </p:nvSpPr>
        <p:spPr>
          <a:xfrm>
            <a:off x="9600693" y="2036846"/>
            <a:ext cx="1752253" cy="1752101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  <a:ln w="114300" cmpd="thinThick">
            <a:solidFill>
              <a:schemeClr val="bg1">
                <a:alpha val="50000"/>
              </a:schemeClr>
            </a:solidFill>
          </a:ln>
        </p:spPr>
        <p:txBody>
          <a:bodyPr wrap="none" anchor="ctr">
            <a:normAutofit/>
          </a:bodyPr>
          <a:lstStyle>
            <a:lvl1pPr algn="ctr">
              <a:defRPr sz="2133">
                <a:solidFill>
                  <a:schemeClr val="bg2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cxnSp>
        <p:nvCxnSpPr>
          <p:cNvPr id="30" name="直線コネクタ 29"/>
          <p:cNvCxnSpPr>
            <a:stCxn id="15" idx="0"/>
          </p:cNvCxnSpPr>
          <p:nvPr userDrawn="1"/>
        </p:nvCxnSpPr>
        <p:spPr>
          <a:xfrm flipV="1">
            <a:off x="6072524" y="2660915"/>
            <a:ext cx="2039875" cy="1416251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/>
          <p:cNvCxnSpPr>
            <a:stCxn id="8" idx="2"/>
          </p:cNvCxnSpPr>
          <p:nvPr userDrawn="1"/>
        </p:nvCxnSpPr>
        <p:spPr>
          <a:xfrm flipV="1">
            <a:off x="6072524" y="3188973"/>
            <a:ext cx="3528170" cy="888192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/>
          <p:cNvCxnSpPr>
            <a:stCxn id="8" idx="2"/>
          </p:cNvCxnSpPr>
          <p:nvPr userDrawn="1"/>
        </p:nvCxnSpPr>
        <p:spPr>
          <a:xfrm>
            <a:off x="6072524" y="4077165"/>
            <a:ext cx="3336132" cy="503963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/>
          <p:cNvCxnSpPr>
            <a:stCxn id="15" idx="0"/>
          </p:cNvCxnSpPr>
          <p:nvPr userDrawn="1"/>
        </p:nvCxnSpPr>
        <p:spPr>
          <a:xfrm>
            <a:off x="6072524" y="4077165"/>
            <a:ext cx="2039875" cy="1224043"/>
          </a:xfrm>
          <a:prstGeom prst="line">
            <a:avLst/>
          </a:prstGeom>
          <a:ln w="28575">
            <a:solidFill>
              <a:srgbClr val="FFFFFF">
                <a:alpha val="50196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図プレースホルダー 5"/>
          <p:cNvSpPr>
            <a:spLocks noGrp="1"/>
          </p:cNvSpPr>
          <p:nvPr>
            <p:ph type="pic" sz="quarter" idx="52" hasCustomPrompt="1"/>
          </p:nvPr>
        </p:nvSpPr>
        <p:spPr>
          <a:xfrm>
            <a:off x="8484565" y="1784911"/>
            <a:ext cx="347976" cy="347945"/>
          </a:xfrm>
        </p:spPr>
        <p:txBody>
          <a:bodyPr wrap="none">
            <a:noAutofit/>
          </a:bodyPr>
          <a:lstStyle>
            <a:lvl1pPr>
              <a:defRPr sz="6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図プレースホルダー 5"/>
          <p:cNvSpPr>
            <a:spLocks noGrp="1"/>
          </p:cNvSpPr>
          <p:nvPr>
            <p:ph type="pic" sz="quarter" idx="53" hasCustomPrompt="1"/>
          </p:nvPr>
        </p:nvSpPr>
        <p:spPr>
          <a:xfrm>
            <a:off x="9828831" y="4185178"/>
            <a:ext cx="347976" cy="347945"/>
          </a:xfrm>
        </p:spPr>
        <p:txBody>
          <a:bodyPr wrap="none">
            <a:noAutofit/>
          </a:bodyPr>
          <a:lstStyle>
            <a:lvl1pPr>
              <a:defRPr sz="6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5" name="図プレースホルダー 5"/>
          <p:cNvSpPr>
            <a:spLocks noGrp="1"/>
          </p:cNvSpPr>
          <p:nvPr>
            <p:ph type="pic" sz="quarter" idx="54" hasCustomPrompt="1"/>
          </p:nvPr>
        </p:nvSpPr>
        <p:spPr>
          <a:xfrm>
            <a:off x="8484565" y="5049274"/>
            <a:ext cx="347976" cy="347945"/>
          </a:xfrm>
        </p:spPr>
        <p:txBody>
          <a:bodyPr wrap="none">
            <a:noAutofit/>
          </a:bodyPr>
          <a:lstStyle>
            <a:lvl1pPr>
              <a:defRPr sz="600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9" name="図プレースホルダー 5"/>
          <p:cNvSpPr>
            <a:spLocks noGrp="1"/>
          </p:cNvSpPr>
          <p:nvPr>
            <p:ph type="pic" sz="quarter" idx="56" hasCustomPrompt="1"/>
          </p:nvPr>
        </p:nvSpPr>
        <p:spPr>
          <a:xfrm>
            <a:off x="10272826" y="2304105"/>
            <a:ext cx="420083" cy="420047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4" name="テキスト プレースホルダー 3"/>
          <p:cNvSpPr>
            <a:spLocks noGrp="1"/>
          </p:cNvSpPr>
          <p:nvPr>
            <p:ph type="body" sz="quarter" idx="11" hasCustomPrompt="1"/>
          </p:nvPr>
        </p:nvSpPr>
        <p:spPr>
          <a:xfrm>
            <a:off x="4271639" y="2132856"/>
            <a:ext cx="3600712" cy="3600400"/>
          </a:xfrm>
          <a:prstGeom prst="ellipse">
            <a:avLst/>
          </a:prstGeom>
          <a:blipFill dpi="0" rotWithShape="1">
            <a:blip r:embed="rId3"/>
            <a:srcRect/>
            <a:tile tx="0" ty="0" sx="100000" sy="100000" flip="none" algn="tl"/>
          </a:blipFill>
          <a:effectLst>
            <a:innerShdw blurRad="114300">
              <a:prstClr val="black"/>
            </a:innerShdw>
          </a:effectLst>
        </p:spPr>
        <p:txBody>
          <a:bodyPr wrap="none" anchor="ctr">
            <a:normAutofit/>
          </a:bodyPr>
          <a:lstStyle>
            <a:lvl1pPr algn="ctr">
              <a:defRPr sz="4000" baseline="0">
                <a:solidFill>
                  <a:schemeClr val="tx1">
                    <a:alpha val="8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altLang="ja-JP" dirty="0"/>
              <a:t> </a:t>
            </a:r>
            <a:endParaRPr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9" hasCustomPrompt="1"/>
          </p:nvPr>
        </p:nvSpPr>
        <p:spPr>
          <a:xfrm>
            <a:off x="4392191" y="3467565"/>
            <a:ext cx="3360665" cy="609600"/>
          </a:xfrm>
        </p:spPr>
        <p:txBody>
          <a:bodyPr anchor="ctr">
            <a:noAutofit/>
          </a:bodyPr>
          <a:lstStyle>
            <a:lvl1pPr algn="ctr">
              <a:defRPr sz="400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5" name="テキスト プレースホルダー 7"/>
          <p:cNvSpPr>
            <a:spLocks noGrp="1"/>
          </p:cNvSpPr>
          <p:nvPr>
            <p:ph type="body" sz="quarter" idx="20" hasCustomPrompt="1"/>
          </p:nvPr>
        </p:nvSpPr>
        <p:spPr>
          <a:xfrm>
            <a:off x="4488210" y="4077166"/>
            <a:ext cx="3168627" cy="624069"/>
          </a:xfrm>
        </p:spPr>
        <p:txBody>
          <a:bodyPr anchor="t">
            <a:noAutofit/>
          </a:bodyPr>
          <a:lstStyle>
            <a:lvl1pPr algn="ctr">
              <a:defRPr sz="1067">
                <a:latin typeface="Helvetica" pitchFamily="2" charset="0"/>
                <a:ea typeface="+mn-ea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48" name="図プレースホルダー 5"/>
          <p:cNvSpPr>
            <a:spLocks noGrp="1"/>
          </p:cNvSpPr>
          <p:nvPr>
            <p:ph type="pic" sz="quarter" idx="55" hasCustomPrompt="1"/>
          </p:nvPr>
        </p:nvSpPr>
        <p:spPr>
          <a:xfrm>
            <a:off x="5711924" y="2612910"/>
            <a:ext cx="768152" cy="768085"/>
          </a:xfrm>
        </p:spPr>
        <p:txBody>
          <a:bodyPr>
            <a:normAutofit/>
          </a:bodyPr>
          <a:lstStyle>
            <a:lvl1pPr>
              <a:defRPr sz="733">
                <a:latin typeface="Helvetica" pitchFamily="2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9" name="フッター プレースホルダー 4">
            <a:extLst>
              <a:ext uri="{FF2B5EF4-FFF2-40B4-BE49-F238E27FC236}">
                <a16:creationId xmlns="" xmlns:a16="http://schemas.microsoft.com/office/drawing/2014/main" id="{7490D9CC-14A2-D441-B5D8-83268AA14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07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5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7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25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/>
      <p:bldP spid="23" grpId="0"/>
      <p:bldP spid="24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/>
      <p:bldP spid="44" grpId="0"/>
      <p:bldP spid="45" grpId="0"/>
      <p:bldP spid="49" grpId="0"/>
      <p:bldP spid="54" grpId="0" animBg="1">
        <p:tmplLst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  <p:bldP spid="29" grpId="0"/>
    </p:bldLst>
  </p:timing>
  <p:hf hd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/>
          <p:cNvSpPr>
            <a:spLocks noGrp="1"/>
          </p:cNvSpPr>
          <p:nvPr>
            <p:ph type="pic" sz="quarter" idx="10" hasCustomPrompt="1"/>
          </p:nvPr>
        </p:nvSpPr>
        <p:spPr>
          <a:xfrm>
            <a:off x="932720" y="1316766"/>
            <a:ext cx="10548971" cy="3504389"/>
          </a:xfrm>
          <a:custGeom>
            <a:avLst/>
            <a:gdLst>
              <a:gd name="connsiteX0" fmla="*/ 0 w 10009112"/>
              <a:gd name="connsiteY0" fmla="*/ 0 h 5256584"/>
              <a:gd name="connsiteX1" fmla="*/ 10009112 w 10009112"/>
              <a:gd name="connsiteY1" fmla="*/ 0 h 5256584"/>
              <a:gd name="connsiteX2" fmla="*/ 10009112 w 10009112"/>
              <a:gd name="connsiteY2" fmla="*/ 5256584 h 5256584"/>
              <a:gd name="connsiteX3" fmla="*/ 0 w 10009112"/>
              <a:gd name="connsiteY3" fmla="*/ 5256584 h 5256584"/>
              <a:gd name="connsiteX4" fmla="*/ 0 w 10009112"/>
              <a:gd name="connsiteY4" fmla="*/ 0 h 5256584"/>
              <a:gd name="connsiteX0" fmla="*/ 2834640 w 12843752"/>
              <a:gd name="connsiteY0" fmla="*/ 0 h 5256584"/>
              <a:gd name="connsiteX1" fmla="*/ 12843752 w 12843752"/>
              <a:gd name="connsiteY1" fmla="*/ 0 h 5256584"/>
              <a:gd name="connsiteX2" fmla="*/ 12843752 w 12843752"/>
              <a:gd name="connsiteY2" fmla="*/ 5256584 h 5256584"/>
              <a:gd name="connsiteX3" fmla="*/ 0 w 12843752"/>
              <a:gd name="connsiteY3" fmla="*/ 5256584 h 5256584"/>
              <a:gd name="connsiteX4" fmla="*/ 2834640 w 12843752"/>
              <a:gd name="connsiteY4" fmla="*/ 0 h 5256584"/>
              <a:gd name="connsiteX0" fmla="*/ 2834640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34640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17627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99954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899954 w 15730644"/>
              <a:gd name="connsiteY4" fmla="*/ 0 h 5256584"/>
              <a:gd name="connsiteX0" fmla="*/ 2978331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978331 w 15730644"/>
              <a:gd name="connsiteY4" fmla="*/ 0 h 5256584"/>
              <a:gd name="connsiteX0" fmla="*/ 3004457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3004457 w 15730644"/>
              <a:gd name="connsiteY4" fmla="*/ 0 h 5256584"/>
              <a:gd name="connsiteX0" fmla="*/ 3004457 w 15822084"/>
              <a:gd name="connsiteY0" fmla="*/ 0 h 5256584"/>
              <a:gd name="connsiteX1" fmla="*/ 15822084 w 15822084"/>
              <a:gd name="connsiteY1" fmla="*/ 13062 h 5256584"/>
              <a:gd name="connsiteX2" fmla="*/ 12830690 w 15822084"/>
              <a:gd name="connsiteY2" fmla="*/ 5256584 h 5256584"/>
              <a:gd name="connsiteX3" fmla="*/ 0 w 15822084"/>
              <a:gd name="connsiteY3" fmla="*/ 5256584 h 5256584"/>
              <a:gd name="connsiteX4" fmla="*/ 3004457 w 15822084"/>
              <a:gd name="connsiteY4" fmla="*/ 0 h 525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22084" h="5256584">
                <a:moveTo>
                  <a:pt x="3004457" y="0"/>
                </a:moveTo>
                <a:lnTo>
                  <a:pt x="15822084" y="13062"/>
                </a:lnTo>
                <a:lnTo>
                  <a:pt x="12830690" y="5256584"/>
                </a:lnTo>
                <a:lnTo>
                  <a:pt x="0" y="5256584"/>
                </a:lnTo>
                <a:lnTo>
                  <a:pt x="300445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      Add Image</a:t>
            </a:r>
          </a:p>
        </p:txBody>
      </p:sp>
      <p:sp>
        <p:nvSpPr>
          <p:cNvPr id="7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178603">
            <a:off x="-1223824" y="307269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8" name="コンテンツ プレースホルダー 11"/>
          <p:cNvSpPr>
            <a:spLocks noGrp="1"/>
          </p:cNvSpPr>
          <p:nvPr>
            <p:ph sz="quarter" idx="12" hasCustomPrompt="1"/>
          </p:nvPr>
        </p:nvSpPr>
        <p:spPr>
          <a:xfrm rot="17978603">
            <a:off x="7104899" y="254463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535097" y="5161710"/>
            <a:ext cx="6961377" cy="6240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4667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535097" y="5737774"/>
            <a:ext cx="6961377" cy="6675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1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/>
          <p:cNvSpPr>
            <a:spLocks noGrp="1"/>
          </p:cNvSpPr>
          <p:nvPr>
            <p:ph type="pic" sz="quarter" idx="10" hasCustomPrompt="1"/>
          </p:nvPr>
        </p:nvSpPr>
        <p:spPr>
          <a:xfrm>
            <a:off x="932720" y="1316766"/>
            <a:ext cx="10548971" cy="3504389"/>
          </a:xfrm>
          <a:custGeom>
            <a:avLst/>
            <a:gdLst>
              <a:gd name="connsiteX0" fmla="*/ 0 w 10009112"/>
              <a:gd name="connsiteY0" fmla="*/ 0 h 5256584"/>
              <a:gd name="connsiteX1" fmla="*/ 10009112 w 10009112"/>
              <a:gd name="connsiteY1" fmla="*/ 0 h 5256584"/>
              <a:gd name="connsiteX2" fmla="*/ 10009112 w 10009112"/>
              <a:gd name="connsiteY2" fmla="*/ 5256584 h 5256584"/>
              <a:gd name="connsiteX3" fmla="*/ 0 w 10009112"/>
              <a:gd name="connsiteY3" fmla="*/ 5256584 h 5256584"/>
              <a:gd name="connsiteX4" fmla="*/ 0 w 10009112"/>
              <a:gd name="connsiteY4" fmla="*/ 0 h 5256584"/>
              <a:gd name="connsiteX0" fmla="*/ 2834640 w 12843752"/>
              <a:gd name="connsiteY0" fmla="*/ 0 h 5256584"/>
              <a:gd name="connsiteX1" fmla="*/ 12843752 w 12843752"/>
              <a:gd name="connsiteY1" fmla="*/ 0 h 5256584"/>
              <a:gd name="connsiteX2" fmla="*/ 12843752 w 12843752"/>
              <a:gd name="connsiteY2" fmla="*/ 5256584 h 5256584"/>
              <a:gd name="connsiteX3" fmla="*/ 0 w 12843752"/>
              <a:gd name="connsiteY3" fmla="*/ 5256584 h 5256584"/>
              <a:gd name="connsiteX4" fmla="*/ 2834640 w 12843752"/>
              <a:gd name="connsiteY4" fmla="*/ 0 h 5256584"/>
              <a:gd name="connsiteX0" fmla="*/ 2834640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34640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17627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99954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899954 w 15730644"/>
              <a:gd name="connsiteY4" fmla="*/ 0 h 5256584"/>
              <a:gd name="connsiteX0" fmla="*/ 2978331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978331 w 15730644"/>
              <a:gd name="connsiteY4" fmla="*/ 0 h 5256584"/>
              <a:gd name="connsiteX0" fmla="*/ 3004457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3004457 w 15730644"/>
              <a:gd name="connsiteY4" fmla="*/ 0 h 5256584"/>
              <a:gd name="connsiteX0" fmla="*/ 3004457 w 15822084"/>
              <a:gd name="connsiteY0" fmla="*/ 0 h 5256584"/>
              <a:gd name="connsiteX1" fmla="*/ 15822084 w 15822084"/>
              <a:gd name="connsiteY1" fmla="*/ 13062 h 5256584"/>
              <a:gd name="connsiteX2" fmla="*/ 12830690 w 15822084"/>
              <a:gd name="connsiteY2" fmla="*/ 5256584 h 5256584"/>
              <a:gd name="connsiteX3" fmla="*/ 0 w 15822084"/>
              <a:gd name="connsiteY3" fmla="*/ 5256584 h 5256584"/>
              <a:gd name="connsiteX4" fmla="*/ 3004457 w 15822084"/>
              <a:gd name="connsiteY4" fmla="*/ 0 h 525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22084" h="5256584">
                <a:moveTo>
                  <a:pt x="3004457" y="0"/>
                </a:moveTo>
                <a:lnTo>
                  <a:pt x="15822084" y="13062"/>
                </a:lnTo>
                <a:lnTo>
                  <a:pt x="12830690" y="5256584"/>
                </a:lnTo>
                <a:lnTo>
                  <a:pt x="0" y="5256584"/>
                </a:lnTo>
                <a:lnTo>
                  <a:pt x="300445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      Add Image</a:t>
            </a:r>
          </a:p>
        </p:txBody>
      </p:sp>
      <p:sp>
        <p:nvSpPr>
          <p:cNvPr id="7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178603">
            <a:off x="-1223824" y="307269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8" name="コンテンツ プレースホルダー 11"/>
          <p:cNvSpPr>
            <a:spLocks noGrp="1"/>
          </p:cNvSpPr>
          <p:nvPr>
            <p:ph sz="quarter" idx="12" hasCustomPrompt="1"/>
          </p:nvPr>
        </p:nvSpPr>
        <p:spPr>
          <a:xfrm rot="17978603">
            <a:off x="7104899" y="254463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535097" y="5161710"/>
            <a:ext cx="6961377" cy="6240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4667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辺形 8"/>
          <p:cNvSpPr/>
          <p:nvPr/>
        </p:nvSpPr>
        <p:spPr>
          <a:xfrm>
            <a:off x="1535097" y="2235676"/>
            <a:ext cx="8977776" cy="2201437"/>
          </a:xfrm>
          <a:prstGeom prst="parallelogram">
            <a:avLst>
              <a:gd name="adj" fmla="val 55566"/>
            </a:avLst>
          </a:prstGeom>
          <a:solidFill>
            <a:srgbClr val="FFFFFF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892313" y="2372883"/>
            <a:ext cx="6697090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3902">
            <a:off x="-695806" y="3453307"/>
            <a:ext cx="5854929" cy="907029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33902">
            <a:off x="6792844" y="2493199"/>
            <a:ext cx="5854929" cy="907029"/>
          </a:xfrm>
          <a:prstGeom prst="rect">
            <a:avLst/>
          </a:prstGeom>
        </p:spPr>
      </p:pic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879364" y="3332990"/>
            <a:ext cx="6662029" cy="5235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334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2" name="テキスト プレースホルダー 3"/>
          <p:cNvSpPr>
            <a:spLocks noGrp="1"/>
          </p:cNvSpPr>
          <p:nvPr>
            <p:ph type="body" sz="quarter" idx="11" hasCustomPrompt="1"/>
          </p:nvPr>
        </p:nvSpPr>
        <p:spPr>
          <a:xfrm>
            <a:off x="2891549" y="4053070"/>
            <a:ext cx="5929702" cy="3360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333" baseline="0">
                <a:solidFill>
                  <a:schemeClr val="tx1">
                    <a:alpha val="80000"/>
                  </a:schemeClr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Information Here</a:t>
            </a:r>
          </a:p>
        </p:txBody>
      </p:sp>
    </p:spTree>
    <p:extLst>
      <p:ext uri="{BB962C8B-B14F-4D97-AF65-F5344CB8AC3E}">
        <p14:creationId xmlns:p14="http://schemas.microsoft.com/office/powerpoint/2010/main" val="395690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with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図プレースホルダー 17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2639316" y="4484131"/>
            <a:ext cx="9019592" cy="1431451"/>
          </a:xfrm>
          <a:custGeom>
            <a:avLst/>
            <a:gdLst>
              <a:gd name="connsiteX0" fmla="*/ 0 w 12313368"/>
              <a:gd name="connsiteY0" fmla="*/ 0 h 2160240"/>
              <a:gd name="connsiteX1" fmla="*/ 12313368 w 12313368"/>
              <a:gd name="connsiteY1" fmla="*/ 0 h 2160240"/>
              <a:gd name="connsiteX2" fmla="*/ 12313368 w 12313368"/>
              <a:gd name="connsiteY2" fmla="*/ 2160240 h 2160240"/>
              <a:gd name="connsiteX3" fmla="*/ 0 w 12313368"/>
              <a:gd name="connsiteY3" fmla="*/ 2160240 h 2160240"/>
              <a:gd name="connsiteX4" fmla="*/ 0 w 12313368"/>
              <a:gd name="connsiteY4" fmla="*/ 0 h 2160240"/>
              <a:gd name="connsiteX0" fmla="*/ 1214846 w 13528214"/>
              <a:gd name="connsiteY0" fmla="*/ 0 h 2160240"/>
              <a:gd name="connsiteX1" fmla="*/ 13528214 w 13528214"/>
              <a:gd name="connsiteY1" fmla="*/ 0 h 2160240"/>
              <a:gd name="connsiteX2" fmla="*/ 13528214 w 13528214"/>
              <a:gd name="connsiteY2" fmla="*/ 2160240 h 2160240"/>
              <a:gd name="connsiteX3" fmla="*/ 0 w 13528214"/>
              <a:gd name="connsiteY3" fmla="*/ 2147177 h 2160240"/>
              <a:gd name="connsiteX4" fmla="*/ 1214846 w 13528214"/>
              <a:gd name="connsiteY4" fmla="*/ 0 h 2160240"/>
              <a:gd name="connsiteX0" fmla="*/ 1214846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14846 w 13528214"/>
              <a:gd name="connsiteY4" fmla="*/ 0 h 2147177"/>
              <a:gd name="connsiteX0" fmla="*/ 1227909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27909 w 13528214"/>
              <a:gd name="connsiteY4" fmla="*/ 0 h 214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28214" h="2147177">
                <a:moveTo>
                  <a:pt x="1227909" y="0"/>
                </a:moveTo>
                <a:lnTo>
                  <a:pt x="13528214" y="0"/>
                </a:lnTo>
                <a:lnTo>
                  <a:pt x="12287243" y="2147177"/>
                </a:lnTo>
                <a:lnTo>
                  <a:pt x="0" y="2147177"/>
                </a:lnTo>
                <a:lnTo>
                  <a:pt x="1227909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ja-JP" altLang="en-US" dirty="0"/>
              <a:t> </a:t>
            </a:r>
            <a:endParaRPr 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3583928" y="4533123"/>
            <a:ext cx="6961377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3593312" y="5325308"/>
            <a:ext cx="6961377" cy="5235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6" name="コンテンツ プレースホルダー 11"/>
          <p:cNvSpPr>
            <a:spLocks noGrp="1"/>
          </p:cNvSpPr>
          <p:nvPr>
            <p:ph sz="quarter" idx="13" hasCustomPrompt="1"/>
          </p:nvPr>
        </p:nvSpPr>
        <p:spPr>
          <a:xfrm rot="18000000">
            <a:off x="9194099" y="4939668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2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200000">
            <a:off x="1608599" y="4811095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9588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6" grpId="0" build="p" animBg="1">
        <p:tmplLst>
          <p:tmpl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with Text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図プレースホルダー 17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89301" y="1061296"/>
            <a:ext cx="9019592" cy="1431451"/>
          </a:xfrm>
          <a:custGeom>
            <a:avLst/>
            <a:gdLst>
              <a:gd name="connsiteX0" fmla="*/ 0 w 12313368"/>
              <a:gd name="connsiteY0" fmla="*/ 0 h 2160240"/>
              <a:gd name="connsiteX1" fmla="*/ 12313368 w 12313368"/>
              <a:gd name="connsiteY1" fmla="*/ 0 h 2160240"/>
              <a:gd name="connsiteX2" fmla="*/ 12313368 w 12313368"/>
              <a:gd name="connsiteY2" fmla="*/ 2160240 h 2160240"/>
              <a:gd name="connsiteX3" fmla="*/ 0 w 12313368"/>
              <a:gd name="connsiteY3" fmla="*/ 2160240 h 2160240"/>
              <a:gd name="connsiteX4" fmla="*/ 0 w 12313368"/>
              <a:gd name="connsiteY4" fmla="*/ 0 h 2160240"/>
              <a:gd name="connsiteX0" fmla="*/ 1214846 w 13528214"/>
              <a:gd name="connsiteY0" fmla="*/ 0 h 2160240"/>
              <a:gd name="connsiteX1" fmla="*/ 13528214 w 13528214"/>
              <a:gd name="connsiteY1" fmla="*/ 0 h 2160240"/>
              <a:gd name="connsiteX2" fmla="*/ 13528214 w 13528214"/>
              <a:gd name="connsiteY2" fmla="*/ 2160240 h 2160240"/>
              <a:gd name="connsiteX3" fmla="*/ 0 w 13528214"/>
              <a:gd name="connsiteY3" fmla="*/ 2147177 h 2160240"/>
              <a:gd name="connsiteX4" fmla="*/ 1214846 w 13528214"/>
              <a:gd name="connsiteY4" fmla="*/ 0 h 2160240"/>
              <a:gd name="connsiteX0" fmla="*/ 1214846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14846 w 13528214"/>
              <a:gd name="connsiteY4" fmla="*/ 0 h 2147177"/>
              <a:gd name="connsiteX0" fmla="*/ 1227909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27909 w 13528214"/>
              <a:gd name="connsiteY4" fmla="*/ 0 h 214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28214" h="2147177">
                <a:moveTo>
                  <a:pt x="1227909" y="0"/>
                </a:moveTo>
                <a:lnTo>
                  <a:pt x="13528214" y="0"/>
                </a:lnTo>
                <a:lnTo>
                  <a:pt x="12287243" y="2147177"/>
                </a:lnTo>
                <a:lnTo>
                  <a:pt x="0" y="2147177"/>
                </a:lnTo>
                <a:lnTo>
                  <a:pt x="1227909" y="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ja-JP" altLang="en-US" dirty="0"/>
              <a:t> </a:t>
            </a:r>
            <a:endParaRPr 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533913" y="1028734"/>
            <a:ext cx="6961377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543297" y="1940835"/>
            <a:ext cx="6961377" cy="5235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6" name="コンテンツ プレースホルダー 11"/>
          <p:cNvSpPr>
            <a:spLocks noGrp="1"/>
          </p:cNvSpPr>
          <p:nvPr>
            <p:ph sz="quarter" idx="13" hasCustomPrompt="1"/>
          </p:nvPr>
        </p:nvSpPr>
        <p:spPr>
          <a:xfrm rot="18000000">
            <a:off x="8144084" y="1516834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2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200000">
            <a:off x="558583" y="1388260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733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6" grpId="0" build="p" animBg="1">
        <p:tmplLst>
          <p:tmpl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Screen Image with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図プレースホルダー 17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56011" y="4484131"/>
            <a:ext cx="9019592" cy="1431451"/>
          </a:xfrm>
          <a:custGeom>
            <a:avLst/>
            <a:gdLst>
              <a:gd name="connsiteX0" fmla="*/ 0 w 12313368"/>
              <a:gd name="connsiteY0" fmla="*/ 0 h 2160240"/>
              <a:gd name="connsiteX1" fmla="*/ 12313368 w 12313368"/>
              <a:gd name="connsiteY1" fmla="*/ 0 h 2160240"/>
              <a:gd name="connsiteX2" fmla="*/ 12313368 w 12313368"/>
              <a:gd name="connsiteY2" fmla="*/ 2160240 h 2160240"/>
              <a:gd name="connsiteX3" fmla="*/ 0 w 12313368"/>
              <a:gd name="connsiteY3" fmla="*/ 2160240 h 2160240"/>
              <a:gd name="connsiteX4" fmla="*/ 0 w 12313368"/>
              <a:gd name="connsiteY4" fmla="*/ 0 h 2160240"/>
              <a:gd name="connsiteX0" fmla="*/ 1214846 w 13528214"/>
              <a:gd name="connsiteY0" fmla="*/ 0 h 2160240"/>
              <a:gd name="connsiteX1" fmla="*/ 13528214 w 13528214"/>
              <a:gd name="connsiteY1" fmla="*/ 0 h 2160240"/>
              <a:gd name="connsiteX2" fmla="*/ 13528214 w 13528214"/>
              <a:gd name="connsiteY2" fmla="*/ 2160240 h 2160240"/>
              <a:gd name="connsiteX3" fmla="*/ 0 w 13528214"/>
              <a:gd name="connsiteY3" fmla="*/ 2147177 h 2160240"/>
              <a:gd name="connsiteX4" fmla="*/ 1214846 w 13528214"/>
              <a:gd name="connsiteY4" fmla="*/ 0 h 2160240"/>
              <a:gd name="connsiteX0" fmla="*/ 1214846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14846 w 13528214"/>
              <a:gd name="connsiteY4" fmla="*/ 0 h 2147177"/>
              <a:gd name="connsiteX0" fmla="*/ 1227909 w 13528214"/>
              <a:gd name="connsiteY0" fmla="*/ 0 h 2147177"/>
              <a:gd name="connsiteX1" fmla="*/ 13528214 w 13528214"/>
              <a:gd name="connsiteY1" fmla="*/ 0 h 2147177"/>
              <a:gd name="connsiteX2" fmla="*/ 12287243 w 13528214"/>
              <a:gd name="connsiteY2" fmla="*/ 2147177 h 2147177"/>
              <a:gd name="connsiteX3" fmla="*/ 0 w 13528214"/>
              <a:gd name="connsiteY3" fmla="*/ 2147177 h 2147177"/>
              <a:gd name="connsiteX4" fmla="*/ 1227909 w 13528214"/>
              <a:gd name="connsiteY4" fmla="*/ 0 h 214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28214" h="2147177">
                <a:moveTo>
                  <a:pt x="1227909" y="0"/>
                </a:moveTo>
                <a:lnTo>
                  <a:pt x="13528214" y="0"/>
                </a:lnTo>
                <a:lnTo>
                  <a:pt x="12287243" y="2147177"/>
                </a:lnTo>
                <a:lnTo>
                  <a:pt x="0" y="2147177"/>
                </a:lnTo>
                <a:lnTo>
                  <a:pt x="1227909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ja-JP" altLang="en-US" dirty="0"/>
              <a:t> </a:t>
            </a:r>
            <a:endParaRPr 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600623" y="4485118"/>
            <a:ext cx="6961377" cy="793171"/>
          </a:xfrm>
          <a:prstGeom prst="rect">
            <a:avLst/>
          </a:prstGeom>
        </p:spPr>
        <p:txBody>
          <a:bodyPr/>
          <a:lstStyle>
            <a:lvl1pPr algn="l">
              <a:lnSpc>
                <a:spcPts val="6000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7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610007" y="5401737"/>
            <a:ext cx="6961377" cy="5235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6" name="コンテンツ プレースホルダー 11"/>
          <p:cNvSpPr>
            <a:spLocks noGrp="1"/>
          </p:cNvSpPr>
          <p:nvPr>
            <p:ph sz="quarter" idx="13" hasCustomPrompt="1"/>
          </p:nvPr>
        </p:nvSpPr>
        <p:spPr>
          <a:xfrm rot="18000000">
            <a:off x="7210795" y="4939668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2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200000">
            <a:off x="-374706" y="4811095"/>
            <a:ext cx="3510440" cy="609653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133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6" grpId="0" build="p" animBg="1">
        <p:tmplLst>
          <p:tmpl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ig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/>
          <p:cNvSpPr>
            <a:spLocks noGrp="1"/>
          </p:cNvSpPr>
          <p:nvPr>
            <p:ph type="pic" sz="quarter" idx="10" hasCustomPrompt="1"/>
          </p:nvPr>
        </p:nvSpPr>
        <p:spPr>
          <a:xfrm>
            <a:off x="932720" y="1316766"/>
            <a:ext cx="12310191" cy="3504389"/>
          </a:xfrm>
          <a:custGeom>
            <a:avLst/>
            <a:gdLst>
              <a:gd name="connsiteX0" fmla="*/ 0 w 10009112"/>
              <a:gd name="connsiteY0" fmla="*/ 0 h 5256584"/>
              <a:gd name="connsiteX1" fmla="*/ 10009112 w 10009112"/>
              <a:gd name="connsiteY1" fmla="*/ 0 h 5256584"/>
              <a:gd name="connsiteX2" fmla="*/ 10009112 w 10009112"/>
              <a:gd name="connsiteY2" fmla="*/ 5256584 h 5256584"/>
              <a:gd name="connsiteX3" fmla="*/ 0 w 10009112"/>
              <a:gd name="connsiteY3" fmla="*/ 5256584 h 5256584"/>
              <a:gd name="connsiteX4" fmla="*/ 0 w 10009112"/>
              <a:gd name="connsiteY4" fmla="*/ 0 h 5256584"/>
              <a:gd name="connsiteX0" fmla="*/ 2834640 w 12843752"/>
              <a:gd name="connsiteY0" fmla="*/ 0 h 5256584"/>
              <a:gd name="connsiteX1" fmla="*/ 12843752 w 12843752"/>
              <a:gd name="connsiteY1" fmla="*/ 0 h 5256584"/>
              <a:gd name="connsiteX2" fmla="*/ 12843752 w 12843752"/>
              <a:gd name="connsiteY2" fmla="*/ 5256584 h 5256584"/>
              <a:gd name="connsiteX3" fmla="*/ 0 w 12843752"/>
              <a:gd name="connsiteY3" fmla="*/ 5256584 h 5256584"/>
              <a:gd name="connsiteX4" fmla="*/ 2834640 w 12843752"/>
              <a:gd name="connsiteY4" fmla="*/ 0 h 5256584"/>
              <a:gd name="connsiteX0" fmla="*/ 2834640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34640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43752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86891 w 15717581"/>
              <a:gd name="connsiteY0" fmla="*/ 0 h 5256584"/>
              <a:gd name="connsiteX1" fmla="*/ 15717581 w 15717581"/>
              <a:gd name="connsiteY1" fmla="*/ 0 h 5256584"/>
              <a:gd name="connsiteX2" fmla="*/ 12817627 w 15717581"/>
              <a:gd name="connsiteY2" fmla="*/ 5256584 h 5256584"/>
              <a:gd name="connsiteX3" fmla="*/ 0 w 15717581"/>
              <a:gd name="connsiteY3" fmla="*/ 5256584 h 5256584"/>
              <a:gd name="connsiteX4" fmla="*/ 2886891 w 15717581"/>
              <a:gd name="connsiteY4" fmla="*/ 0 h 5256584"/>
              <a:gd name="connsiteX0" fmla="*/ 2899954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899954 w 15730644"/>
              <a:gd name="connsiteY4" fmla="*/ 0 h 5256584"/>
              <a:gd name="connsiteX0" fmla="*/ 2978331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2978331 w 15730644"/>
              <a:gd name="connsiteY4" fmla="*/ 0 h 5256584"/>
              <a:gd name="connsiteX0" fmla="*/ 3004457 w 15730644"/>
              <a:gd name="connsiteY0" fmla="*/ 0 h 5256584"/>
              <a:gd name="connsiteX1" fmla="*/ 15730644 w 15730644"/>
              <a:gd name="connsiteY1" fmla="*/ 0 h 5256584"/>
              <a:gd name="connsiteX2" fmla="*/ 12830690 w 15730644"/>
              <a:gd name="connsiteY2" fmla="*/ 5256584 h 5256584"/>
              <a:gd name="connsiteX3" fmla="*/ 0 w 15730644"/>
              <a:gd name="connsiteY3" fmla="*/ 5256584 h 5256584"/>
              <a:gd name="connsiteX4" fmla="*/ 3004457 w 15730644"/>
              <a:gd name="connsiteY4" fmla="*/ 0 h 5256584"/>
              <a:gd name="connsiteX0" fmla="*/ 3004457 w 15822084"/>
              <a:gd name="connsiteY0" fmla="*/ 0 h 5256584"/>
              <a:gd name="connsiteX1" fmla="*/ 15822084 w 15822084"/>
              <a:gd name="connsiteY1" fmla="*/ 13062 h 5256584"/>
              <a:gd name="connsiteX2" fmla="*/ 12830690 w 15822084"/>
              <a:gd name="connsiteY2" fmla="*/ 5256584 h 5256584"/>
              <a:gd name="connsiteX3" fmla="*/ 0 w 15822084"/>
              <a:gd name="connsiteY3" fmla="*/ 5256584 h 5256584"/>
              <a:gd name="connsiteX4" fmla="*/ 3004457 w 15822084"/>
              <a:gd name="connsiteY4" fmla="*/ 0 h 5256584"/>
              <a:gd name="connsiteX0" fmla="*/ 3004457 w 18463684"/>
              <a:gd name="connsiteY0" fmla="*/ 0 h 5256584"/>
              <a:gd name="connsiteX1" fmla="*/ 18463684 w 18463684"/>
              <a:gd name="connsiteY1" fmla="*/ 362 h 5256584"/>
              <a:gd name="connsiteX2" fmla="*/ 12830690 w 18463684"/>
              <a:gd name="connsiteY2" fmla="*/ 5256584 h 5256584"/>
              <a:gd name="connsiteX3" fmla="*/ 0 w 18463684"/>
              <a:gd name="connsiteY3" fmla="*/ 5256584 h 5256584"/>
              <a:gd name="connsiteX4" fmla="*/ 3004457 w 18463684"/>
              <a:gd name="connsiteY4" fmla="*/ 0 h 5256584"/>
              <a:gd name="connsiteX0" fmla="*/ 3004457 w 18463684"/>
              <a:gd name="connsiteY0" fmla="*/ 0 h 5256584"/>
              <a:gd name="connsiteX1" fmla="*/ 18463684 w 18463684"/>
              <a:gd name="connsiteY1" fmla="*/ 362 h 5256584"/>
              <a:gd name="connsiteX2" fmla="*/ 15459590 w 18463684"/>
              <a:gd name="connsiteY2" fmla="*/ 5256584 h 5256584"/>
              <a:gd name="connsiteX3" fmla="*/ 0 w 18463684"/>
              <a:gd name="connsiteY3" fmla="*/ 5256584 h 5256584"/>
              <a:gd name="connsiteX4" fmla="*/ 3004457 w 18463684"/>
              <a:gd name="connsiteY4" fmla="*/ 0 h 525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63684" h="5256584">
                <a:moveTo>
                  <a:pt x="3004457" y="0"/>
                </a:moveTo>
                <a:lnTo>
                  <a:pt x="18463684" y="362"/>
                </a:lnTo>
                <a:lnTo>
                  <a:pt x="15459590" y="5256584"/>
                </a:lnTo>
                <a:lnTo>
                  <a:pt x="0" y="5256584"/>
                </a:lnTo>
                <a:lnTo>
                  <a:pt x="300445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                                       Add Image</a:t>
            </a:r>
          </a:p>
        </p:txBody>
      </p:sp>
      <p:sp>
        <p:nvSpPr>
          <p:cNvPr id="7" name="コンテンツ プレースホルダー 11"/>
          <p:cNvSpPr>
            <a:spLocks noGrp="1"/>
          </p:cNvSpPr>
          <p:nvPr>
            <p:ph sz="quarter" idx="11" hasCustomPrompt="1"/>
          </p:nvPr>
        </p:nvSpPr>
        <p:spPr>
          <a:xfrm rot="7178603">
            <a:off x="-1223824" y="307269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8" name="コンテンツ プレースホルダー 11"/>
          <p:cNvSpPr>
            <a:spLocks noGrp="1"/>
          </p:cNvSpPr>
          <p:nvPr>
            <p:ph sz="quarter" idx="12" hasCustomPrompt="1"/>
          </p:nvPr>
        </p:nvSpPr>
        <p:spPr>
          <a:xfrm rot="17978603">
            <a:off x="8848815" y="2544632"/>
            <a:ext cx="6494150" cy="609653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535097" y="5161710"/>
            <a:ext cx="6961377" cy="6240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ts val="4667"/>
              </a:lnSpc>
              <a:defRPr sz="5334" baseline="0">
                <a:solidFill>
                  <a:schemeClr val="bg1"/>
                </a:solidFill>
                <a:latin typeface="Insaniburger with Cheese" panose="02000000000000000000" pitchFamily="2"/>
              </a:defRPr>
            </a:lvl1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535097" y="5737774"/>
            <a:ext cx="6961377" cy="6675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 b="1" baseline="0">
                <a:solidFill>
                  <a:schemeClr val="bg1"/>
                </a:solidFill>
                <a:latin typeface="Helvetica" pitchFamily="2" charset="0"/>
              </a:defRPr>
            </a:lvl1pPr>
            <a:lvl2pPr marL="544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21" Type="http://schemas.microsoft.com/office/2007/relationships/hdphoto" Target="../media/hdphoto1.wdp"/><Relationship Id="rId22" Type="http://schemas.openxmlformats.org/officeDocument/2006/relationships/image" Target="../media/image3.png"/><Relationship Id="rId23" Type="http://schemas.openxmlformats.org/officeDocument/2006/relationships/hyperlink" Target="https://transformatepro.com/" TargetMode="External"/><Relationship Id="rId24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46" Type="http://schemas.openxmlformats.org/officeDocument/2006/relationships/image" Target="../media/image4.png"/><Relationship Id="rId47" Type="http://schemas.openxmlformats.org/officeDocument/2006/relationships/image" Target="../media/image8.png"/><Relationship Id="rId48" Type="http://schemas.microsoft.com/office/2007/relationships/hdphoto" Target="../media/hdphoto2.wdp"/><Relationship Id="rId49" Type="http://schemas.openxmlformats.org/officeDocument/2006/relationships/image" Target="../media/image9.png"/><Relationship Id="rId20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46.xml"/><Relationship Id="rId50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30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49.xml"/><Relationship Id="rId9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51.xml"/><Relationship Id="rId35" Type="http://schemas.openxmlformats.org/officeDocument/2006/relationships/slideLayout" Target="../slideLayouts/slideLayout52.xml"/><Relationship Id="rId36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55.xml"/><Relationship Id="rId39" Type="http://schemas.openxmlformats.org/officeDocument/2006/relationships/slideLayout" Target="../slideLayouts/slideLayout56.xml"/><Relationship Id="rId40" Type="http://schemas.openxmlformats.org/officeDocument/2006/relationships/slideLayout" Target="../slideLayouts/slideLayout57.xml"/><Relationship Id="rId41" Type="http://schemas.openxmlformats.org/officeDocument/2006/relationships/slideLayout" Target="../slideLayouts/slideLayout58.xml"/><Relationship Id="rId42" Type="http://schemas.openxmlformats.org/officeDocument/2006/relationships/theme" Target="../theme/theme2.xml"/><Relationship Id="rId43" Type="http://schemas.openxmlformats.org/officeDocument/2006/relationships/image" Target="../media/image1.png"/><Relationship Id="rId44" Type="http://schemas.openxmlformats.org/officeDocument/2006/relationships/image" Target="../media/image3.png"/><Relationship Id="rId45" Type="http://schemas.openxmlformats.org/officeDocument/2006/relationships/hyperlink" Target="https://transformatepro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F3FCA3E7-220D-5C4A-9FAF-E75746BBEFA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D66A229C-7A45-5B40-8E6D-3CCB8F305290}"/>
              </a:ext>
            </a:extLst>
          </p:cNvPr>
          <p:cNvSpPr/>
          <p:nvPr/>
        </p:nvSpPr>
        <p:spPr>
          <a:xfrm>
            <a:off x="0" y="6405331"/>
            <a:ext cx="12192000" cy="468780"/>
          </a:xfrm>
          <a:prstGeom prst="rect">
            <a:avLst/>
          </a:prstGeom>
          <a:solidFill>
            <a:srgbClr val="34B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20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idx="1"/>
          </p:nvPr>
        </p:nvSpPr>
        <p:spPr>
          <a:xfrm>
            <a:off x="609653" y="1600200"/>
            <a:ext cx="10972694" cy="4526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="" xmlns:a16="http://schemas.microsoft.com/office/drawing/2014/main" id="{D317DFE1-B9E5-CF4B-9C24-0F67A9BAE20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1" y="116633"/>
            <a:ext cx="1119837" cy="768085"/>
          </a:xfrm>
          <a:prstGeom prst="rect">
            <a:avLst/>
          </a:prstGeom>
        </p:spPr>
      </p:pic>
      <p:pic>
        <p:nvPicPr>
          <p:cNvPr id="5" name="Imagen 4">
            <a:hlinkClick r:id="rId23"/>
            <a:extLst>
              <a:ext uri="{FF2B5EF4-FFF2-40B4-BE49-F238E27FC236}">
                <a16:creationId xmlns="" xmlns:a16="http://schemas.microsoft.com/office/drawing/2014/main" id="{3A11E0EB-F9ED-AE4D-BB84-A6015FC92A3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551" y="6384254"/>
            <a:ext cx="2024982" cy="510933"/>
          </a:xfrm>
          <a:prstGeom prst="rect">
            <a:avLst/>
          </a:prstGeom>
        </p:spPr>
      </p:pic>
      <p:sp>
        <p:nvSpPr>
          <p:cNvPr id="7" name="タイトル プレースホルダー 1">
            <a:extLst>
              <a:ext uri="{FF2B5EF4-FFF2-40B4-BE49-F238E27FC236}">
                <a16:creationId xmlns="" xmlns:a16="http://schemas.microsoft.com/office/drawing/2014/main" id="{0CE74374-3D43-0E44-8AE6-BA970ED3D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9716"/>
            <a:ext cx="10972800" cy="802101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/>
          <a:p>
            <a:r>
              <a:rPr lang="en-US" altLang="ja-JP" dirty="0"/>
              <a:t>SLIDE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51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718" r:id="rId1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1088556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Insaniburger with Cheese" panose="02000000000000000000" pitchFamily="2"/>
          <a:ea typeface="+mj-ea"/>
          <a:cs typeface="+mj-cs"/>
        </a:defRPr>
      </a:lvl1pPr>
    </p:titleStyle>
    <p:bodyStyle>
      <a:lvl1pPr marL="0" indent="0" algn="l" defTabSz="1088556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 baseline="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884452" indent="-340174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3334" kern="1200">
          <a:solidFill>
            <a:schemeClr val="tx1"/>
          </a:solidFill>
          <a:latin typeface="+mn-lt"/>
          <a:ea typeface="+mn-ea"/>
          <a:cs typeface="+mn-cs"/>
        </a:defRPr>
      </a:lvl2pPr>
      <a:lvl3pPr marL="136069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867" kern="1200">
          <a:solidFill>
            <a:schemeClr val="tx1"/>
          </a:solidFill>
          <a:latin typeface="+mn-lt"/>
          <a:ea typeface="+mn-ea"/>
          <a:cs typeface="+mn-cs"/>
        </a:defRPr>
      </a:lvl3pPr>
      <a:lvl4pPr marL="1904973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251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530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08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8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64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544278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4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2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1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265669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380994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4354225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899F114A-013E-474A-B658-A82DBC180A39}"/>
              </a:ext>
            </a:extLst>
          </p:cNvPr>
          <p:cNvSpPr/>
          <p:nvPr/>
        </p:nvSpPr>
        <p:spPr>
          <a:xfrm>
            <a:off x="-13317" y="549717"/>
            <a:ext cx="12192000" cy="5865559"/>
          </a:xfrm>
          <a:prstGeom prst="rect">
            <a:avLst/>
          </a:prstGeom>
          <a:gradFill>
            <a:gsLst>
              <a:gs pos="0">
                <a:srgbClr val="FFFFFF"/>
              </a:gs>
              <a:gs pos="23000">
                <a:schemeClr val="bg2">
                  <a:lumMod val="95000"/>
                </a:schemeClr>
              </a:gs>
              <a:gs pos="69000">
                <a:srgbClr val="FFFFFF"/>
              </a:gs>
              <a:gs pos="97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sz="2133"/>
          </a:p>
        </p:txBody>
      </p:sp>
      <p:sp>
        <p:nvSpPr>
          <p:cNvPr id="15" name="Rectángulo 14">
            <a:extLst>
              <a:ext uri="{FF2B5EF4-FFF2-40B4-BE49-F238E27FC236}">
                <a16:creationId xmlns="" xmlns:a16="http://schemas.microsoft.com/office/drawing/2014/main" id="{ADC939E8-3D3B-BF4E-BC15-82601A0B5AB6}"/>
              </a:ext>
            </a:extLst>
          </p:cNvPr>
          <p:cNvSpPr/>
          <p:nvPr/>
        </p:nvSpPr>
        <p:spPr>
          <a:xfrm>
            <a:off x="0" y="6405331"/>
            <a:ext cx="12192000" cy="468780"/>
          </a:xfrm>
          <a:prstGeom prst="rect">
            <a:avLst/>
          </a:prstGeom>
          <a:solidFill>
            <a:srgbClr val="34B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133"/>
          </a:p>
        </p:txBody>
      </p:sp>
      <p:pic>
        <p:nvPicPr>
          <p:cNvPr id="16" name="Imagen 15">
            <a:extLst>
              <a:ext uri="{FF2B5EF4-FFF2-40B4-BE49-F238E27FC236}">
                <a16:creationId xmlns="" xmlns:a16="http://schemas.microsoft.com/office/drawing/2014/main" id="{7AF369F7-31E5-8F44-A470-15A1CB2F1B95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9" y="47916"/>
            <a:ext cx="618376" cy="424139"/>
          </a:xfrm>
          <a:prstGeom prst="rect">
            <a:avLst/>
          </a:prstGeom>
        </p:spPr>
      </p:pic>
      <p:pic>
        <p:nvPicPr>
          <p:cNvPr id="17" name="Imagen 16">
            <a:hlinkClick r:id="rId45"/>
            <a:extLst>
              <a:ext uri="{FF2B5EF4-FFF2-40B4-BE49-F238E27FC236}">
                <a16:creationId xmlns="" xmlns:a16="http://schemas.microsoft.com/office/drawing/2014/main" id="{383DDB96-0239-634A-8873-5BC386EB4D5B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641" y="28838"/>
            <a:ext cx="2024982" cy="510933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47">
            <a:alphaModFix amt="22000"/>
            <a:extLst>
              <a:ext uri="{BEBA8EAE-BF5A-486C-A8C5-ECC9F3942E4B}">
                <a14:imgProps xmlns:a14="http://schemas.microsoft.com/office/drawing/2010/main">
                  <a14:imgLayer r:embed="rId48">
                    <a14:imgEffect>
                      <a14:saturation sa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850" y="293637"/>
            <a:ext cx="12324066" cy="1214373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704696" y="-2071"/>
            <a:ext cx="508128" cy="51227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123" y="6108796"/>
            <a:ext cx="744765" cy="750706"/>
          </a:xfrm>
          <a:prstGeom prst="rect">
            <a:avLst/>
          </a:prstGeom>
        </p:spPr>
      </p:pic>
      <p:pic>
        <p:nvPicPr>
          <p:cNvPr id="14" name="図 13"/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6059" y="6213026"/>
            <a:ext cx="12079138" cy="384326"/>
          </a:xfrm>
          <a:prstGeom prst="rect">
            <a:avLst/>
          </a:prstGeom>
        </p:spPr>
      </p:pic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09600" y="549716"/>
            <a:ext cx="10972800" cy="802101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/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88478" y="1508009"/>
            <a:ext cx="10972800" cy="4366748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09600" y="6405331"/>
            <a:ext cx="284480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627AA-E268-4C67-A9A7-5C4D23F3573A}" type="datetimeFigureOut">
              <a:rPr lang="en-US" smtClean="0"/>
              <a:t>6/1/20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503487" y="6425223"/>
            <a:ext cx="5713130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14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Una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Transformadores</a:t>
            </a:r>
            <a:r>
              <a:rPr lang="en-US" dirty="0"/>
              <a:t>| </a:t>
            </a:r>
            <a:r>
              <a:rPr lang="en-US" dirty="0" err="1"/>
              <a:t>www.transformatepro.com</a:t>
            </a:r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702623" y="6357326"/>
            <a:ext cx="490583" cy="365125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1600">
                <a:solidFill>
                  <a:schemeClr val="tx1">
                    <a:alpha val="50000"/>
                  </a:schemeClr>
                </a:solidFill>
                <a:latin typeface="Bebas Neue Regular" pitchFamily="50" charset="0"/>
              </a:defRPr>
            </a:lvl1pPr>
          </a:lstStyle>
          <a:p>
            <a:fld id="{387164BF-D67A-46C0-81D2-5BAF67C00C8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6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  <p:sldLayoutId id="2147483710" r:id="rId32"/>
    <p:sldLayoutId id="2147483711" r:id="rId33"/>
    <p:sldLayoutId id="2147483712" r:id="rId34"/>
    <p:sldLayoutId id="2147483713" r:id="rId35"/>
    <p:sldLayoutId id="2147483714" r:id="rId36"/>
    <p:sldLayoutId id="2147483715" r:id="rId37"/>
    <p:sldLayoutId id="2147483716" r:id="rId38"/>
    <p:sldLayoutId id="2147483717" r:id="rId39"/>
    <p:sldLayoutId id="2147483719" r:id="rId40"/>
    <p:sldLayoutId id="2147483720" r:id="rId4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  <p:txStyles>
    <p:titleStyle>
      <a:lvl1pPr algn="l" defTabSz="1088556" rtl="0" eaLnBrk="1" latinLnBrk="0" hangingPunct="1">
        <a:spcBef>
          <a:spcPct val="0"/>
        </a:spcBef>
        <a:buNone/>
        <a:defRPr sz="4800" kern="1200" spc="200" baseline="0">
          <a:solidFill>
            <a:srgbClr val="002060"/>
          </a:solidFill>
          <a:latin typeface="Insaniburger with Cheese" panose="02000000000000000000" pitchFamily="2"/>
          <a:ea typeface="+mj-ea"/>
          <a:cs typeface="+mj-cs"/>
        </a:defRPr>
      </a:lvl1pPr>
    </p:titleStyle>
    <p:bodyStyle>
      <a:lvl1pPr marL="0" indent="0" algn="l" defTabSz="1088556" rtl="0" eaLnBrk="1" latinLnBrk="0" hangingPunct="1">
        <a:spcBef>
          <a:spcPct val="20000"/>
        </a:spcBef>
        <a:buFont typeface="Arial" panose="020B0604020202020204" pitchFamily="34" charset="0"/>
        <a:buNone/>
        <a:defRPr sz="1333" kern="1200" baseline="0">
          <a:solidFill>
            <a:schemeClr val="accent1"/>
          </a:solidFill>
          <a:latin typeface="Helvetica" pitchFamily="2" charset="0"/>
          <a:ea typeface="+mn-ea"/>
          <a:cs typeface="+mn-cs"/>
        </a:defRPr>
      </a:lvl1pPr>
      <a:lvl2pPr marL="884452" indent="-340174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136069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904973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2449251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»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993530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08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85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64" indent="-272139" algn="l" defTabSz="10885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544278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4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2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1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265669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3809946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4354225" algn="l" defTabSz="1088556" rtl="0" eaLnBrk="1" latinLnBrk="0" hangingPunct="1"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ransformatepro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ransformatepro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transformatepro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formatepro.com/" TargetMode="External"/><Relationship Id="rId4" Type="http://schemas.openxmlformats.org/officeDocument/2006/relationships/image" Target="../media/image19.jpg"/><Relationship Id="rId5" Type="http://schemas.openxmlformats.org/officeDocument/2006/relationships/image" Target="../media/image20.jpg"/><Relationship Id="rId6" Type="http://schemas.openxmlformats.org/officeDocument/2006/relationships/image" Target="../media/image21.jpg"/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ransformatepro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formatepro.com/" TargetMode="External"/><Relationship Id="rId4" Type="http://schemas.openxmlformats.org/officeDocument/2006/relationships/hyperlink" Target="mailto:marketing.itransformacionsys@gmail.com" TargetMode="External"/><Relationship Id="rId5" Type="http://schemas.openxmlformats.org/officeDocument/2006/relationships/hyperlink" Target="mailto:entorestransformate@gmail.com" TargetMode="External"/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ransformatepro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transformatepro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formatepro.com/" TargetMode="External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ransformatepro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ransformatepro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transformatepro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ransformatepro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transformatepro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8336" y="2210786"/>
            <a:ext cx="12191998" cy="1751614"/>
          </a:xfrm>
        </p:spPr>
        <p:txBody>
          <a:bodyPr/>
          <a:lstStyle/>
          <a:p>
            <a:pPr algn="ctr"/>
            <a:r>
              <a:rPr lang="es-CO" dirty="0"/>
              <a:t>        </a:t>
            </a:r>
            <a:r>
              <a:rPr lang="es-CO" dirty="0" smtClean="0"/>
              <a:t>DUCTORA</a:t>
            </a:r>
            <a:r>
              <a:rPr lang="es-CO" dirty="0"/>
              <a:t/>
            </a:r>
            <a:br>
              <a:rPr lang="es-CO" dirty="0"/>
            </a:br>
            <a:r>
              <a:rPr lang="es-CO" dirty="0"/>
              <a:t>TRANSFÓRMATE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F592B112-BE63-744B-8006-6E384D2C9C9F}"/>
              </a:ext>
            </a:extLst>
          </p:cNvPr>
          <p:cNvSpPr/>
          <p:nvPr/>
        </p:nvSpPr>
        <p:spPr>
          <a:xfrm>
            <a:off x="3818020" y="2405566"/>
            <a:ext cx="1295547" cy="707886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s-CO" sz="4000" b="1" dirty="0">
                <a:latin typeface="Helvetica" pitchFamily="2" charset="0"/>
              </a:rPr>
              <a:t>PRO</a:t>
            </a:r>
            <a:endParaRPr lang="es-CO" sz="4000" dirty="0"/>
          </a:p>
        </p:txBody>
      </p:sp>
      <p:sp>
        <p:nvSpPr>
          <p:cNvPr id="14" name="CuadroTexto 13">
            <a:extLst>
              <a:ext uri="{FF2B5EF4-FFF2-40B4-BE49-F238E27FC236}">
                <a16:creationId xmlns="" xmlns:a16="http://schemas.microsoft.com/office/drawing/2014/main" id="{77182865-4193-934D-9B8D-A7888C8FD3B8}"/>
              </a:ext>
            </a:extLst>
          </p:cNvPr>
          <p:cNvSpPr txBox="1"/>
          <p:nvPr/>
        </p:nvSpPr>
        <p:spPr>
          <a:xfrm>
            <a:off x="0" y="4354805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 servicio de tu transformación</a:t>
            </a:r>
            <a:endParaRPr lang="es-CO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4300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86808" y="1896119"/>
            <a:ext cx="10972801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s-ES_tradnl" sz="2800" dirty="0">
                <a:solidFill>
                  <a:prstClr val="white"/>
                </a:solidFill>
              </a:rPr>
              <a:t>Y </a:t>
            </a:r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AHORA S</a:t>
            </a:r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Í YA ESTAMOS LISTOS QUERIDO MENTOR PARA EL SIGUIENTE PASO EN LA RUTA DEL MENTOR: PASO 7 GRABACIÓN DE TÚ CURSO!!</a:t>
            </a:r>
          </a:p>
          <a:p>
            <a:pPr fontAlgn="base"/>
            <a:endParaRPr lang="es-ES" sz="2400" dirty="0">
              <a:solidFill>
                <a:schemeClr val="tx2">
                  <a:lumMod val="75000"/>
                </a:schemeClr>
              </a:solidFill>
            </a:endParaRPr>
          </a:p>
          <a:p>
            <a:pPr fontAlgn="base"/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NOS VEMOS EN LAS SESIÓN DE GRABACIÓN! RECUERDA SER MUY PUNTUAL , ES UNA JORNADA MUY AJUSTADA EN TIEMPO, Y LA IDEA ES SEGUIR AVANZANDO CON LA MAYOR EFECTIVIDAD POSIBLE EN EL PROCESO!</a:t>
            </a:r>
          </a:p>
          <a:p>
            <a:pPr fontAlgn="base"/>
            <a:endParaRPr lang="es-ES" sz="2400" dirty="0">
              <a:solidFill>
                <a:schemeClr val="tx2">
                  <a:lumMod val="75000"/>
                </a:schemeClr>
              </a:solidFill>
            </a:endParaRPr>
          </a:p>
          <a:p>
            <a:pPr fontAlgn="base"/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GRACIAS POR TODO TU COMPROMISO Y SEGUIMOS TRANSFORMÁNDONOS PARA TRANSFORMAR.</a:t>
            </a:r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pPr algn="ctr"/>
            <a:endParaRPr lang="es-CO" sz="24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526" y="337016"/>
            <a:ext cx="8016948" cy="1751614"/>
          </a:xfrm>
        </p:spPr>
        <p:txBody>
          <a:bodyPr/>
          <a:lstStyle/>
          <a:p>
            <a:pPr algn="ctr"/>
            <a:r>
              <a:rPr lang="es-ES" dirty="0" smtClean="0"/>
              <a:t>CONSEJOS FINALES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606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938" y="2290997"/>
            <a:ext cx="5293895" cy="1751614"/>
          </a:xfrm>
        </p:spPr>
        <p:txBody>
          <a:bodyPr/>
          <a:lstStyle/>
          <a:p>
            <a:pPr algn="ctr"/>
            <a:r>
              <a:rPr lang="es-ES" dirty="0" smtClean="0"/>
              <a:t>grabación</a:t>
            </a:r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F592B112-BE63-744B-8006-6E384D2C9C9F}"/>
              </a:ext>
            </a:extLst>
          </p:cNvPr>
          <p:cNvSpPr/>
          <p:nvPr/>
        </p:nvSpPr>
        <p:spPr>
          <a:xfrm>
            <a:off x="6806663" y="2812861"/>
            <a:ext cx="1295547" cy="707886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s-CO" sz="4000" b="1" dirty="0">
                <a:latin typeface="Helvetica" pitchFamily="2" charset="0"/>
              </a:rPr>
              <a:t>PRO</a:t>
            </a:r>
            <a:endParaRPr lang="es-CO" sz="4000" dirty="0"/>
          </a:p>
        </p:txBody>
      </p:sp>
      <p:sp>
        <p:nvSpPr>
          <p:cNvPr id="2" name="Rectángulo 1"/>
          <p:cNvSpPr/>
          <p:nvPr/>
        </p:nvSpPr>
        <p:spPr>
          <a:xfrm>
            <a:off x="4111203" y="3644613"/>
            <a:ext cx="29129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 TU CURSO</a:t>
            </a:r>
            <a:endParaRPr lang="es-CO" sz="20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5601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5209954" y="2100509"/>
            <a:ext cx="64467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1. DURACI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ÓN: 3 HORAS</a:t>
            </a:r>
          </a:p>
          <a:p>
            <a:pPr algn="ctr"/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2. M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ÓDULOS: 6</a:t>
            </a:r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3. LECCIONES: 6</a:t>
            </a:r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4. TIEMPO CADA LECCIÓN: 5 MIN.</a:t>
            </a:r>
          </a:p>
          <a:p>
            <a:pPr algn="ctr"/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10" y="3072039"/>
            <a:ext cx="5293895" cy="1751614"/>
          </a:xfrm>
        </p:spPr>
        <p:txBody>
          <a:bodyPr/>
          <a:lstStyle/>
          <a:p>
            <a:pPr algn="ctr"/>
            <a:r>
              <a:rPr lang="es-ES" dirty="0" smtClean="0"/>
              <a:t>PRODUCCIÓN</a:t>
            </a:r>
            <a:br>
              <a:rPr lang="es-ES" dirty="0" smtClean="0"/>
            </a:br>
            <a:r>
              <a:rPr lang="es-ES" dirty="0" smtClean="0"/>
              <a:t>DE TU </a:t>
            </a:r>
            <a:br>
              <a:rPr lang="es-ES" dirty="0" smtClean="0"/>
            </a:br>
            <a:r>
              <a:rPr lang="es-ES" dirty="0" smtClean="0"/>
              <a:t>CURSO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4469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997" y="435164"/>
            <a:ext cx="11078006" cy="1751614"/>
          </a:xfrm>
        </p:spPr>
        <p:txBody>
          <a:bodyPr/>
          <a:lstStyle/>
          <a:p>
            <a:pPr algn="ctr"/>
            <a:r>
              <a:rPr lang="es-ES" smtClean="0"/>
              <a:t>PRODUCCIÓN DE TU CURSO</a:t>
            </a:r>
            <a:r>
              <a:rPr lang="es-ES" dirty="0" smtClean="0"/>
              <a:t/>
            </a:r>
            <a:br>
              <a:rPr lang="es-ES" dirty="0" smtClean="0"/>
            </a:b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67" y="2186778"/>
            <a:ext cx="2006014" cy="357235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25" y="2221164"/>
            <a:ext cx="4717291" cy="353796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360" y="2221164"/>
            <a:ext cx="4231270" cy="353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26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445" y="2290997"/>
            <a:ext cx="5293895" cy="1751614"/>
          </a:xfrm>
        </p:spPr>
        <p:txBody>
          <a:bodyPr/>
          <a:lstStyle/>
          <a:p>
            <a:pPr algn="ctr"/>
            <a:r>
              <a:rPr lang="es-ES" smtClean="0"/>
              <a:t>EDICIÓN</a:t>
            </a:r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F592B112-BE63-744B-8006-6E384D2C9C9F}"/>
              </a:ext>
            </a:extLst>
          </p:cNvPr>
          <p:cNvSpPr/>
          <p:nvPr/>
        </p:nvSpPr>
        <p:spPr>
          <a:xfrm>
            <a:off x="6806663" y="2812861"/>
            <a:ext cx="1295547" cy="707886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s-CO" sz="4000" b="1" dirty="0">
                <a:latin typeface="Helvetica" pitchFamily="2" charset="0"/>
              </a:rPr>
              <a:t>PRO</a:t>
            </a:r>
            <a:endParaRPr lang="es-CO" sz="4000" dirty="0"/>
          </a:p>
        </p:txBody>
      </p:sp>
      <p:sp>
        <p:nvSpPr>
          <p:cNvPr id="2" name="Rectángulo 1"/>
          <p:cNvSpPr/>
          <p:nvPr/>
        </p:nvSpPr>
        <p:spPr>
          <a:xfrm>
            <a:off x="4111203" y="3644613"/>
            <a:ext cx="29129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 TU CURSO</a:t>
            </a:r>
            <a:endParaRPr lang="es-CO" sz="20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51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257" y="541490"/>
            <a:ext cx="9993485" cy="1751614"/>
          </a:xfrm>
        </p:spPr>
        <p:txBody>
          <a:bodyPr/>
          <a:lstStyle/>
          <a:p>
            <a:pPr algn="ctr"/>
            <a:r>
              <a:rPr lang="es-ES" smtClean="0"/>
              <a:t>EDICIÓN DE TU CURSO</a:t>
            </a:r>
            <a:r>
              <a:rPr lang="es-ES" dirty="0" smtClean="0"/>
              <a:t/>
            </a:r>
            <a:br>
              <a:rPr lang="es-ES" dirty="0" smtClean="0"/>
            </a:br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758454" y="2041451"/>
            <a:ext cx="1067508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solidFill>
                  <a:schemeClr val="tx2">
                    <a:lumMod val="75000"/>
                  </a:schemeClr>
                </a:solidFill>
              </a:rPr>
              <a:t>Para el día de tu </a:t>
            </a:r>
            <a:r>
              <a:rPr lang="es-ES_tradnl" dirty="0" smtClean="0">
                <a:solidFill>
                  <a:schemeClr val="tx2">
                    <a:lumMod val="75000"/>
                  </a:schemeClr>
                </a:solidFill>
              </a:rPr>
              <a:t>GRABACI</a:t>
            </a:r>
            <a:r>
              <a:rPr lang="es-ES" dirty="0" smtClean="0">
                <a:solidFill>
                  <a:schemeClr val="tx2">
                    <a:lumMod val="75000"/>
                  </a:schemeClr>
                </a:solidFill>
              </a:rPr>
              <a:t>ÓN</a:t>
            </a:r>
            <a:r>
              <a:rPr lang="es-ES_tradnl" dirty="0" smtClean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s-ES_tradnl" dirty="0">
                <a:solidFill>
                  <a:schemeClr val="tx2">
                    <a:lumMod val="75000"/>
                  </a:schemeClr>
                </a:solidFill>
              </a:rPr>
              <a:t>es requisito entregar en físico, de manera muy organizada en un folder marcado con tu nombre y el del curso, todos los recursos- Imágenes </a:t>
            </a:r>
            <a:r>
              <a:rPr lang="es-ES_tradnl" dirty="0" smtClean="0">
                <a:solidFill>
                  <a:schemeClr val="tx2">
                    <a:lumMod val="75000"/>
                  </a:schemeClr>
                </a:solidFill>
              </a:rPr>
              <a:t>y </a:t>
            </a:r>
            <a:r>
              <a:rPr lang="es-ES_tradnl" dirty="0" err="1">
                <a:solidFill>
                  <a:schemeClr val="tx2">
                    <a:lumMod val="75000"/>
                  </a:schemeClr>
                </a:solidFill>
              </a:rPr>
              <a:t>presentaci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ón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en </a:t>
            </a:r>
            <a:r>
              <a:rPr lang="es-ES" dirty="0" err="1">
                <a:solidFill>
                  <a:schemeClr val="tx2">
                    <a:lumMod val="75000"/>
                  </a:schemeClr>
                </a:solidFill>
              </a:rPr>
              <a:t>powertpoint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, según el modelo propuesto-</a:t>
            </a:r>
            <a:r>
              <a:rPr lang="es-ES_tradnl" dirty="0">
                <a:solidFill>
                  <a:schemeClr val="tx2">
                    <a:lumMod val="75000"/>
                  </a:schemeClr>
                </a:solidFill>
              </a:rPr>
              <a:t>. Igualmente, deberás enviárnoslo por medio magnético a </a:t>
            </a:r>
            <a:r>
              <a:rPr lang="es-ES_tradnl" dirty="0" err="1">
                <a:solidFill>
                  <a:schemeClr val="tx2">
                    <a:lumMod val="75000"/>
                  </a:schemeClr>
                </a:solidFill>
                <a:hlinkClick r:id="rId4"/>
              </a:rPr>
              <a:t>m</a:t>
            </a:r>
            <a:r>
              <a:rPr lang="es-ES_tradnl" dirty="0" err="1">
                <a:solidFill>
                  <a:schemeClr val="tx2">
                    <a:lumMod val="75000"/>
                  </a:schemeClr>
                </a:solidFill>
                <a:hlinkClick r:id="rId5"/>
              </a:rPr>
              <a:t>entorestransformate@gmail.com</a:t>
            </a:r>
            <a:r>
              <a:rPr lang="es-ES_tradnl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endParaRPr lang="es-ES_tradnl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46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8336" y="2210786"/>
            <a:ext cx="12191998" cy="1751614"/>
          </a:xfrm>
        </p:spPr>
        <p:txBody>
          <a:bodyPr/>
          <a:lstStyle/>
          <a:p>
            <a:pPr algn="ctr"/>
            <a:r>
              <a:rPr lang="es-CO" dirty="0"/>
              <a:t>        </a:t>
            </a:r>
            <a:r>
              <a:rPr lang="es-CO" dirty="0" smtClean="0"/>
              <a:t>DUCTORA</a:t>
            </a:r>
            <a:r>
              <a:rPr lang="es-CO" dirty="0"/>
              <a:t/>
            </a:r>
            <a:br>
              <a:rPr lang="es-CO" dirty="0"/>
            </a:br>
            <a:r>
              <a:rPr lang="es-CO" dirty="0"/>
              <a:t>TRANSFÓRMATE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F592B112-BE63-744B-8006-6E384D2C9C9F}"/>
              </a:ext>
            </a:extLst>
          </p:cNvPr>
          <p:cNvSpPr/>
          <p:nvPr/>
        </p:nvSpPr>
        <p:spPr>
          <a:xfrm>
            <a:off x="3818020" y="2405566"/>
            <a:ext cx="1295547" cy="707886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s-CO" sz="4000" b="1" dirty="0">
                <a:latin typeface="Helvetica" pitchFamily="2" charset="0"/>
              </a:rPr>
              <a:t>PRO</a:t>
            </a:r>
            <a:endParaRPr lang="es-CO" sz="4000" dirty="0"/>
          </a:p>
        </p:txBody>
      </p:sp>
      <p:sp>
        <p:nvSpPr>
          <p:cNvPr id="14" name="CuadroTexto 13">
            <a:extLst>
              <a:ext uri="{FF2B5EF4-FFF2-40B4-BE49-F238E27FC236}">
                <a16:creationId xmlns="" xmlns:a16="http://schemas.microsoft.com/office/drawing/2014/main" id="{77182865-4193-934D-9B8D-A7888C8FD3B8}"/>
              </a:ext>
            </a:extLst>
          </p:cNvPr>
          <p:cNvSpPr txBox="1"/>
          <p:nvPr/>
        </p:nvSpPr>
        <p:spPr>
          <a:xfrm>
            <a:off x="1" y="3962400"/>
            <a:ext cx="1219199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 servicio de tu 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transformación</a:t>
            </a:r>
          </a:p>
          <a:p>
            <a:pPr algn="ctr"/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GRACIAS!!</a:t>
            </a:r>
          </a:p>
          <a:p>
            <a:pPr algn="ctr"/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4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MAYORES INFORMES: +573016088008 </a:t>
            </a:r>
            <a:r>
              <a:rPr lang="es-ES" sz="2400" dirty="0" err="1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mentorestransformate@gmail.com</a:t>
            </a:r>
            <a:endParaRPr lang="es-CO" sz="24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08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938" y="2290997"/>
            <a:ext cx="5293895" cy="1751614"/>
          </a:xfrm>
        </p:spPr>
        <p:txBody>
          <a:bodyPr/>
          <a:lstStyle/>
          <a:p>
            <a:pPr algn="ctr"/>
            <a:r>
              <a:rPr lang="es-ES" dirty="0" smtClean="0"/>
              <a:t>grabación</a:t>
            </a:r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F592B112-BE63-744B-8006-6E384D2C9C9F}"/>
              </a:ext>
            </a:extLst>
          </p:cNvPr>
          <p:cNvSpPr/>
          <p:nvPr/>
        </p:nvSpPr>
        <p:spPr>
          <a:xfrm>
            <a:off x="6806663" y="2812861"/>
            <a:ext cx="1295547" cy="707886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s-CO" sz="4000" b="1" dirty="0">
                <a:latin typeface="Helvetica" pitchFamily="2" charset="0"/>
              </a:rPr>
              <a:t>PRO</a:t>
            </a:r>
            <a:endParaRPr lang="es-CO" sz="4000" dirty="0"/>
          </a:p>
        </p:txBody>
      </p:sp>
      <p:sp>
        <p:nvSpPr>
          <p:cNvPr id="2" name="Rectángulo 1"/>
          <p:cNvSpPr/>
          <p:nvPr/>
        </p:nvSpPr>
        <p:spPr>
          <a:xfrm>
            <a:off x="2691648" y="3644613"/>
            <a:ext cx="57520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LINEAMIENTOS GENERALES</a:t>
            </a:r>
            <a:endParaRPr lang="es-CO" sz="20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438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5209954" y="2100509"/>
            <a:ext cx="64467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1. D</a:t>
            </a:r>
            <a:r>
              <a:rPr lang="es-ES" sz="2800" dirty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LO MEJOR DE TI</a:t>
            </a:r>
          </a:p>
          <a:p>
            <a:pPr algn="ctr"/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2. PREPARA </a:t>
            </a:r>
            <a:r>
              <a:rPr lang="es-ES" sz="2800" dirty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TU 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VESTUARIO</a:t>
            </a:r>
          </a:p>
          <a:p>
            <a:pPr algn="ctr"/>
            <a:endParaRPr lang="es-ES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3. CADA M</a:t>
            </a:r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ÓDULO TENDRÁ UN VESTUARIO DIFERENTE </a:t>
            </a: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 MEDIO CUERPO PARA ARRIBA.</a:t>
            </a:r>
          </a:p>
          <a:p>
            <a:pPr algn="ctr"/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10" y="3072039"/>
            <a:ext cx="5293895" cy="1751614"/>
          </a:xfrm>
        </p:spPr>
        <p:txBody>
          <a:bodyPr/>
          <a:lstStyle/>
          <a:p>
            <a:pPr algn="ctr"/>
            <a:r>
              <a:rPr lang="es-ES" dirty="0" smtClean="0"/>
              <a:t>DIA DE PRODUCCIÓN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5279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595424" y="3182894"/>
            <a:ext cx="644676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s-ES" sz="2800" dirty="0" smtClean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s-ES" sz="2800" dirty="0" smtClean="0">
                <a:solidFill>
                  <a:schemeClr val="tx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4. DEBERÁS TRAER 6 PRENDAS DE VESTIR</a:t>
            </a:r>
            <a:endParaRPr lang="es-CO" sz="2800" dirty="0">
              <a:solidFill>
                <a:schemeClr val="tx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931" y="1990497"/>
            <a:ext cx="5293895" cy="1751614"/>
          </a:xfrm>
        </p:spPr>
        <p:txBody>
          <a:bodyPr/>
          <a:lstStyle/>
          <a:p>
            <a:pPr algn="ctr"/>
            <a:r>
              <a:rPr lang="es-ES" dirty="0" smtClean="0"/>
              <a:t>DIA DE PRODUCCIÓN</a:t>
            </a:r>
            <a:br>
              <a:rPr lang="es-ES" dirty="0" smtClean="0"/>
            </a:b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519" y="1652991"/>
            <a:ext cx="4444799" cy="444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297712" y="1531800"/>
            <a:ext cx="1159657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s-ES" sz="2800" dirty="0" smtClean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514350" indent="-514350">
              <a:buAutoNum type="arabicPeriod"/>
            </a:pPr>
            <a:r>
              <a:rPr lang="es-ES_tradnl" sz="2800" b="1" dirty="0" smtClean="0">
                <a:solidFill>
                  <a:schemeClr val="tx2">
                    <a:lumMod val="75000"/>
                  </a:schemeClr>
                </a:solidFill>
              </a:rPr>
              <a:t>Las </a:t>
            </a:r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blusas y camisas blancas no dan detalle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. Producen saturación y causan problemas en el ajuste de cámaras e iluminación</a:t>
            </a:r>
            <a:r>
              <a:rPr lang="es-ES_tradnl" sz="28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marL="514350" indent="-514350">
              <a:buAutoNum type="arabicPeriod"/>
            </a:pPr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2. </a:t>
            </a:r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Telas brillantes, satenes y sedas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 producen brillo y reflejan color. El roce de estos tejidos produce además ruidos que los micrófonos registran</a:t>
            </a:r>
            <a:r>
              <a:rPr lang="es-ES_tradnl" sz="28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3. </a:t>
            </a:r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Los tonos claros difuminan los contornos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 y dan la sensación de que la talla aumenta.</a:t>
            </a:r>
          </a:p>
          <a:p>
            <a:pPr algn="ctr"/>
            <a:endParaRPr lang="es-ES_tradnl" sz="2400" b="1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s-ES_tradnl" sz="2000" b="1" dirty="0">
                <a:solidFill>
                  <a:schemeClr val="tx2">
                    <a:lumMod val="75000"/>
                  </a:schemeClr>
                </a:solidFill>
              </a:rPr>
              <a:t>"EL ESTILO ES UNA FORMA DE DECIR QUIÉN ERES SIN TENER QUE HABLAR". RACHEL ZOE</a:t>
            </a:r>
          </a:p>
          <a:p>
            <a:pPr algn="ctr"/>
            <a:endParaRPr lang="es-CO" sz="28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4103" y="487112"/>
            <a:ext cx="8016948" cy="1751614"/>
          </a:xfrm>
        </p:spPr>
        <p:txBody>
          <a:bodyPr/>
          <a:lstStyle/>
          <a:p>
            <a:pPr algn="ctr"/>
            <a:r>
              <a:rPr lang="es-ES" smtClean="0"/>
              <a:t>RECOMENDACIONES</a:t>
            </a:r>
            <a:r>
              <a:rPr lang="es-ES" dirty="0" smtClean="0"/>
              <a:t/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8399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16688" y="1212823"/>
            <a:ext cx="11575311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tx2">
                    <a:lumMod val="75000"/>
                  </a:schemeClr>
                </a:solidFill>
              </a:rPr>
              <a:t>4. Los </a:t>
            </a:r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colores fuertes tampoco son aconsejables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. Se saturan e impregnan de "croma" el cuello y el mentón</a:t>
            </a:r>
            <a:r>
              <a:rPr lang="es-ES_tradnl" sz="28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5. </a:t>
            </a:r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Las telas con rayas finas, a cuadros o con espigas no son aconsejables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. Dan la sensación de que cambian formas, dibujos y textura, con deformaciones y efecto muaré que, a su vez, produce una imagen distorsionada</a:t>
            </a:r>
            <a:r>
              <a:rPr lang="es-ES_tradnl" sz="28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b="1" dirty="0">
                <a:solidFill>
                  <a:schemeClr val="tx2">
                    <a:lumMod val="75000"/>
                  </a:schemeClr>
                </a:solidFill>
              </a:rPr>
              <a:t>6. Los adornos exagerados 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(collares, pendientes, broches) no se utilizarán porque distraen la atención del espectador, reflejan brillos inadecuados y pueden producir ruidos extraños. Lo mismo puede ocurrir con bolígrafos o plumas estilográficas.</a:t>
            </a:r>
          </a:p>
          <a:p>
            <a:r>
              <a:rPr lang="es-ES_tradnl" sz="2800" dirty="0">
                <a:solidFill>
                  <a:prstClr val="white"/>
                </a:solidFill>
              </a:rPr>
              <a:t>. </a:t>
            </a:r>
            <a:endParaRPr lang="es-ES_tradnl" sz="2800" dirty="0">
              <a:solidFill>
                <a:prstClr val="black"/>
              </a:solidFill>
            </a:endParaRPr>
          </a:p>
          <a:p>
            <a:pPr algn="ctr"/>
            <a:endParaRPr lang="es-CO" sz="28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526" y="337016"/>
            <a:ext cx="8016948" cy="1751614"/>
          </a:xfrm>
        </p:spPr>
        <p:txBody>
          <a:bodyPr/>
          <a:lstStyle/>
          <a:p>
            <a:pPr algn="ctr"/>
            <a:r>
              <a:rPr lang="es-ES" dirty="0" smtClean="0"/>
              <a:t>RECOMENDACIONES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9566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233916" y="1314848"/>
            <a:ext cx="12333768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 startAt="7"/>
            </a:pPr>
            <a:r>
              <a:rPr lang="es-ES_tradnl" sz="2400" b="1" dirty="0" smtClean="0">
                <a:solidFill>
                  <a:schemeClr val="tx2">
                    <a:lumMod val="75000"/>
                  </a:schemeClr>
                </a:solidFill>
              </a:rPr>
              <a:t>Todo </a:t>
            </a:r>
            <a:r>
              <a:rPr lang="es-ES_tradnl" sz="2400" b="1" dirty="0">
                <a:solidFill>
                  <a:schemeClr val="tx2">
                    <a:lumMod val="75000"/>
                  </a:schemeClr>
                </a:solidFill>
              </a:rPr>
              <a:t>símbolo que identifique al MENTOR </a:t>
            </a:r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con cualquier corriente o entidad política, sindical, social o deportiva está prohibido</a:t>
            </a:r>
            <a:r>
              <a:rPr lang="es-ES_tradnl" sz="24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b="1" dirty="0">
                <a:solidFill>
                  <a:schemeClr val="tx2">
                    <a:lumMod val="75000"/>
                  </a:schemeClr>
                </a:solidFill>
              </a:rPr>
              <a:t>8. Los escotes pronunciados o los hombros descubiertos</a:t>
            </a:r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 no son convenientes porque en los planos cortos producen sensación de desnudez</a:t>
            </a:r>
            <a:r>
              <a:rPr lang="es-ES_tradnl" sz="24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9. Evitar el </a:t>
            </a:r>
            <a:r>
              <a:rPr lang="es-ES_tradnl" sz="2400" b="1" dirty="0">
                <a:solidFill>
                  <a:schemeClr val="tx2">
                    <a:lumMod val="75000"/>
                  </a:schemeClr>
                </a:solidFill>
              </a:rPr>
              <a:t>color verde </a:t>
            </a:r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en las tonalidades de su vestuario</a:t>
            </a:r>
            <a:r>
              <a:rPr lang="es-ES_tradnl" sz="24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10. El </a:t>
            </a:r>
            <a:r>
              <a:rPr lang="es-ES_tradnl" sz="2400" dirty="0" err="1">
                <a:solidFill>
                  <a:schemeClr val="tx2">
                    <a:lumMod val="75000"/>
                  </a:schemeClr>
                </a:solidFill>
              </a:rPr>
              <a:t>dia</a:t>
            </a:r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s-ES_tradnl" sz="2400" dirty="0" err="1">
                <a:solidFill>
                  <a:schemeClr val="tx2">
                    <a:lumMod val="75000"/>
                  </a:schemeClr>
                </a:solidFill>
              </a:rPr>
              <a:t>grabaci</a:t>
            </a:r>
            <a:r>
              <a:rPr lang="es-ES" sz="2400" dirty="0" err="1">
                <a:solidFill>
                  <a:schemeClr val="tx2">
                    <a:lumMod val="75000"/>
                  </a:schemeClr>
                </a:solidFill>
              </a:rPr>
              <a:t>ón</a:t>
            </a:r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 se le entregará un </a:t>
            </a:r>
            <a:r>
              <a:rPr lang="es-ES" sz="2400" b="1" dirty="0">
                <a:solidFill>
                  <a:schemeClr val="tx2">
                    <a:lumMod val="75000"/>
                  </a:schemeClr>
                </a:solidFill>
              </a:rPr>
              <a:t>pin distintivo </a:t>
            </a:r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de mentor </a:t>
            </a:r>
            <a:r>
              <a:rPr lang="es-ES" sz="2400" dirty="0" err="1">
                <a:solidFill>
                  <a:schemeClr val="tx2">
                    <a:lumMod val="75000"/>
                  </a:schemeClr>
                </a:solidFill>
              </a:rPr>
              <a:t>transformate</a:t>
            </a:r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, el cual deberá usarlo durante la grabación de su curso</a:t>
            </a:r>
            <a:r>
              <a:rPr lang="es-ES" sz="2400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s-ES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11. Se le entregará un </a:t>
            </a:r>
            <a:r>
              <a:rPr lang="es-ES" sz="2400" dirty="0" err="1">
                <a:solidFill>
                  <a:schemeClr val="tx2">
                    <a:lumMod val="75000"/>
                  </a:schemeClr>
                </a:solidFill>
              </a:rPr>
              <a:t>sticker</a:t>
            </a:r>
            <a:r>
              <a:rPr lang="es-ES" sz="2400" dirty="0">
                <a:solidFill>
                  <a:schemeClr val="tx2">
                    <a:lumMod val="75000"/>
                  </a:schemeClr>
                </a:solidFill>
              </a:rPr>
              <a:t> que se usará para cubrir la marca de su pc, en caso de hacer uso de el durante la jornada de grabación.</a:t>
            </a:r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endParaRPr lang="es-ES_tradnl" sz="24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4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pPr algn="ctr"/>
            <a:endParaRPr lang="es-CO" sz="24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526" y="337016"/>
            <a:ext cx="8016948" cy="1751614"/>
          </a:xfrm>
        </p:spPr>
        <p:txBody>
          <a:bodyPr/>
          <a:lstStyle/>
          <a:p>
            <a:pPr algn="ctr"/>
            <a:r>
              <a:rPr lang="es-ES" dirty="0" smtClean="0"/>
              <a:t>RECOMENDACIONES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4203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467833" y="1640938"/>
            <a:ext cx="1156822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Las camisas de color pastel funcionan bien 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El color más seguro es el azul.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Evita aretes que cuelguen, ellos distraen.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Quitar joyería que se muevan, hacen ruido y pueden darle al micrófono.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Libre de arrugas en la ropa.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No uses rayas, patrones lineales repetidos, diseños pequeños intrínsecos, joyería brillante. Son difíciles de ver y las cámaras no lo reconocen bien.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No uses cuadros.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pPr algn="ctr"/>
            <a:endParaRPr lang="es-CO" sz="28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526" y="337016"/>
            <a:ext cx="8016948" cy="1751614"/>
          </a:xfrm>
        </p:spPr>
        <p:txBody>
          <a:bodyPr/>
          <a:lstStyle/>
          <a:p>
            <a:pPr algn="ctr"/>
            <a:r>
              <a:rPr lang="es-ES" dirty="0" smtClean="0"/>
              <a:t>CONSEJOS FINALES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7879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uadroTexto 26">
            <a:extLst>
              <a:ext uri="{FF2B5EF4-FFF2-40B4-BE49-F238E27FC236}">
                <a16:creationId xmlns="" xmlns:a16="http://schemas.microsoft.com/office/drawing/2014/main" id="{31082400-92CF-BE4A-BFAC-1BCF7D84F140}"/>
              </a:ext>
            </a:extLst>
          </p:cNvPr>
          <p:cNvSpPr txBox="1"/>
          <p:nvPr/>
        </p:nvSpPr>
        <p:spPr>
          <a:xfrm>
            <a:off x="1" y="6456225"/>
            <a:ext cx="12191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transformatepro.com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86808" y="1640938"/>
            <a:ext cx="1097280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Vístete simple, de manera aburrida, al menos que seas diseñador de moda, o quieren que fijen en tu ropa.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Los </a:t>
            </a:r>
            <a:r>
              <a:rPr lang="es-ES_tradnl" sz="2800" dirty="0" err="1">
                <a:solidFill>
                  <a:schemeClr val="tx2">
                    <a:lumMod val="75000"/>
                  </a:schemeClr>
                </a:solidFill>
              </a:rPr>
              <a:t>mentoriados</a:t>
            </a: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 deberían de enfocarse en tu cara y lo que dices, no tu ropa.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Los hombres deberían dejar una pulgada de manga mostrando,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Evitar pantalones iluminados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endParaRPr lang="es-ES_tradnl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s-ES_tradnl" sz="2800" dirty="0">
                <a:solidFill>
                  <a:schemeClr val="tx2">
                    <a:lumMod val="75000"/>
                  </a:schemeClr>
                </a:solidFill>
              </a:rPr>
              <a:t> </a:t>
            </a:r>
          </a:p>
          <a:p>
            <a:pPr algn="ctr"/>
            <a:endParaRPr lang="es-CO" sz="2800" dirty="0">
              <a:solidFill>
                <a:schemeClr val="tx2">
                  <a:lumMod val="75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ítulo 7">
            <a:extLst>
              <a:ext uri="{FF2B5EF4-FFF2-40B4-BE49-F238E27FC236}">
                <a16:creationId xmlns="" xmlns:a16="http://schemas.microsoft.com/office/drawing/2014/main" id="{F4E89AD5-AE21-EC47-A9AB-48410F3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526" y="337016"/>
            <a:ext cx="8016948" cy="1751614"/>
          </a:xfrm>
        </p:spPr>
        <p:txBody>
          <a:bodyPr/>
          <a:lstStyle/>
          <a:p>
            <a:pPr algn="ctr"/>
            <a:r>
              <a:rPr lang="es-ES" dirty="0" smtClean="0"/>
              <a:t>CONSEJOS FINALES</a:t>
            </a:r>
            <a:br>
              <a:rPr lang="es-ES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6758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">
  <a:themeElements>
    <a:clrScheme name="Procyon">
      <a:dk1>
        <a:srgbClr val="FFFFFF"/>
      </a:dk1>
      <a:lt1>
        <a:srgbClr val="FFFFFF"/>
      </a:lt1>
      <a:dk2>
        <a:srgbClr val="3F3F3F"/>
      </a:dk2>
      <a:lt2>
        <a:srgbClr val="FFFFFF"/>
      </a:lt2>
      <a:accent1>
        <a:srgbClr val="3EA3F8"/>
      </a:accent1>
      <a:accent2>
        <a:srgbClr val="127CFC"/>
      </a:accent2>
      <a:accent3>
        <a:srgbClr val="0D54F3"/>
      </a:accent3>
      <a:accent4>
        <a:srgbClr val="8064A2"/>
      </a:accent4>
      <a:accent5>
        <a:srgbClr val="4BACC6"/>
      </a:accent5>
      <a:accent6>
        <a:srgbClr val="F79646"/>
      </a:accent6>
      <a:hlink>
        <a:srgbClr val="3EA3F8"/>
      </a:hlink>
      <a:folHlink>
        <a:srgbClr val="7F7F7F"/>
      </a:folHlink>
    </a:clrScheme>
    <a:fontScheme name="Procyon">
      <a:majorFont>
        <a:latin typeface="Bebas Neue Book"/>
        <a:ea typeface="Capella Bold"/>
        <a:cs typeface=""/>
      </a:majorFont>
      <a:minorFont>
        <a:latin typeface="Roboto 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">
  <a:themeElements>
    <a:clrScheme name="Procyon">
      <a:dk1>
        <a:srgbClr val="FFFFFF"/>
      </a:dk1>
      <a:lt1>
        <a:srgbClr val="FFFFFF"/>
      </a:lt1>
      <a:dk2>
        <a:srgbClr val="3F3F3F"/>
      </a:dk2>
      <a:lt2>
        <a:srgbClr val="FFFFFF"/>
      </a:lt2>
      <a:accent1>
        <a:srgbClr val="3EA3F8"/>
      </a:accent1>
      <a:accent2>
        <a:srgbClr val="127CFC"/>
      </a:accent2>
      <a:accent3>
        <a:srgbClr val="0D54F3"/>
      </a:accent3>
      <a:accent4>
        <a:srgbClr val="8064A2"/>
      </a:accent4>
      <a:accent5>
        <a:srgbClr val="4BACC6"/>
      </a:accent5>
      <a:accent6>
        <a:srgbClr val="F79646"/>
      </a:accent6>
      <a:hlink>
        <a:srgbClr val="3EA3F8"/>
      </a:hlink>
      <a:folHlink>
        <a:srgbClr val="7F7F7F"/>
      </a:folHlink>
    </a:clrScheme>
    <a:fontScheme name="Procyon">
      <a:majorFont>
        <a:latin typeface="Bebas Neue Book"/>
        <a:ea typeface="Capella Bold"/>
        <a:cs typeface=""/>
      </a:majorFont>
      <a:minorFont>
        <a:latin typeface="Roboto 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>
            <a:alpha val="10196"/>
          </a:srgbClr>
        </a:solidFill>
        <a:ln w="98425" cmpd="thinThick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rgbClr val="FFFFFF">
              <a:alpha val="50196"/>
            </a:srgbClr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transformate pro</Template>
  <TotalTime>2305</TotalTime>
  <Words>456</Words>
  <Application>Microsoft Macintosh PowerPoint</Application>
  <PresentationFormat>Panorámica</PresentationFormat>
  <Paragraphs>127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9" baseType="lpstr">
      <vt:lpstr>Bebas Neue Book</vt:lpstr>
      <vt:lpstr>Bebas Neue Regular</vt:lpstr>
      <vt:lpstr>Calibri</vt:lpstr>
      <vt:lpstr>Capella Bold</vt:lpstr>
      <vt:lpstr>Capella Light</vt:lpstr>
      <vt:lpstr>Futura Medium</vt:lpstr>
      <vt:lpstr>Helvetica</vt:lpstr>
      <vt:lpstr>Insaniburger with Cheese</vt:lpstr>
      <vt:lpstr>Roboto Light</vt:lpstr>
      <vt:lpstr>Wingdings</vt:lpstr>
      <vt:lpstr>Arial</vt:lpstr>
      <vt:lpstr>Title</vt:lpstr>
      <vt:lpstr>Contents</vt:lpstr>
      <vt:lpstr>        DUCTORA TRANSFÓRMATE</vt:lpstr>
      <vt:lpstr>grabación</vt:lpstr>
      <vt:lpstr>DIA DE PRODUCCIÓN </vt:lpstr>
      <vt:lpstr>DIA DE PRODUCCIÓN </vt:lpstr>
      <vt:lpstr>RECOMENDACIONES </vt:lpstr>
      <vt:lpstr>RECOMENDACIONES </vt:lpstr>
      <vt:lpstr>RECOMENDACIONES </vt:lpstr>
      <vt:lpstr>CONSEJOS FINALES </vt:lpstr>
      <vt:lpstr>CONSEJOS FINALES </vt:lpstr>
      <vt:lpstr>CONSEJOS FINALES </vt:lpstr>
      <vt:lpstr>grabación</vt:lpstr>
      <vt:lpstr>PRODUCCIÓN DE TU  CURSO </vt:lpstr>
      <vt:lpstr>PRODUCCIÓN DE TU CURSO </vt:lpstr>
      <vt:lpstr>EDICIÓN</vt:lpstr>
      <vt:lpstr>EDICIÓN DE TU CURSO </vt:lpstr>
      <vt:lpstr>        DUCTORA TRANSFÓRMATE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Microsoft Office User</dc:creator>
  <cp:keywords/>
  <dc:description/>
  <cp:lastModifiedBy>Usuario de Microsoft Office</cp:lastModifiedBy>
  <cp:revision>343</cp:revision>
  <dcterms:created xsi:type="dcterms:W3CDTF">2020-02-21T14:37:55Z</dcterms:created>
  <dcterms:modified xsi:type="dcterms:W3CDTF">2020-06-01T16:00:12Z</dcterms:modified>
  <cp:category/>
</cp:coreProperties>
</file>

<file path=docProps/thumbnail.jpeg>
</file>